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105.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04.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02.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0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101.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106.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3B9EF6B-99FF-4439-A139-1BF3A396840C}">
  <a:tblStyle styleId="{D3B9EF6B-99FF-4439-A139-1BF3A396840C}"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219F8E9B-133E-41F6-BE59-7AD5B3E3B19A}"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slide" Target="slides/slide102.xml"/><Relationship Id="rId108" Type="http://schemas.openxmlformats.org/officeDocument/2006/relationships/slide" Target="slides/slide101.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10" Type="http://schemas.openxmlformats.org/officeDocument/2006/relationships/slide" Target="slides/slide103.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14" Type="http://schemas.openxmlformats.org/officeDocument/2006/relationships/slide" Target="slides/slide107.xml"/><Relationship Id="rId18" Type="http://schemas.openxmlformats.org/officeDocument/2006/relationships/slide" Target="slides/slide11.xml"/><Relationship Id="rId113" Type="http://schemas.openxmlformats.org/officeDocument/2006/relationships/slide" Target="slides/slide106.xml"/><Relationship Id="rId112" Type="http://schemas.openxmlformats.org/officeDocument/2006/relationships/slide" Target="slides/slide105.xml"/><Relationship Id="rId111" Type="http://schemas.openxmlformats.org/officeDocument/2006/relationships/slide" Target="slides/slide104.xml"/><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1e4bd0a0e32_2_75:notes"/>
          <p:cNvSpPr/>
          <p:nvPr>
            <p:ph idx="2" type="sldImg"/>
          </p:nvPr>
        </p:nvSpPr>
        <p:spPr>
          <a:xfrm>
            <a:off x="709713" y="1142614"/>
            <a:ext cx="5438575" cy="3086139"/>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g1e4bd0a0e32_2_75:notes"/>
          <p:cNvSpPr txBox="1"/>
          <p:nvPr>
            <p:ph idx="1" type="body"/>
          </p:nvPr>
        </p:nvSpPr>
        <p:spPr>
          <a:xfrm>
            <a:off x="685800" y="4400549"/>
            <a:ext cx="5486400" cy="3600451"/>
          </a:xfrm>
          <a:prstGeom prst="rect">
            <a:avLst/>
          </a:prstGeom>
          <a:noFill/>
          <a:ln>
            <a:noFill/>
          </a:ln>
        </p:spPr>
        <p:txBody>
          <a:bodyPr anchorCtr="0" anchor="t" bIns="45600" lIns="91250" spcFirstLastPara="1" rIns="91250" wrap="square" tIns="45600">
            <a:noAutofit/>
          </a:bodyPr>
          <a:lstStyle/>
          <a:p>
            <a:pPr indent="0" lvl="0" marL="0" rtl="0" algn="l">
              <a:spcBef>
                <a:spcPts val="0"/>
              </a:spcBef>
              <a:spcAft>
                <a:spcPts val="0"/>
              </a:spcAft>
              <a:buNone/>
            </a:pPr>
            <a:r>
              <a:t/>
            </a:r>
            <a:endParaRPr sz="1400"/>
          </a:p>
        </p:txBody>
      </p:sp>
      <p:sp>
        <p:nvSpPr>
          <p:cNvPr id="128" name="Google Shape;128;g1e4bd0a0e32_2_75:notes"/>
          <p:cNvSpPr txBox="1"/>
          <p:nvPr>
            <p:ph idx="12" type="sldNum"/>
          </p:nvPr>
        </p:nvSpPr>
        <p:spPr>
          <a:xfrm>
            <a:off x="3884613" y="8685213"/>
            <a:ext cx="2971800" cy="458787"/>
          </a:xfrm>
          <a:prstGeom prst="rect">
            <a:avLst/>
          </a:prstGeom>
          <a:noFill/>
          <a:ln>
            <a:noFill/>
          </a:ln>
        </p:spPr>
        <p:txBody>
          <a:bodyPr anchorCtr="0" anchor="b" bIns="45600" lIns="91250" spcFirstLastPara="1" rIns="91250" wrap="square" tIns="4560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58ba43395a_2_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258ba43395a_2_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50" name="Google Shape;250;g258ba43395a_2_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258ba43395a_2_943: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6" name="Google Shape;1246;g258ba43395a_2_943: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47" name="Google Shape;1247;g258ba43395a_2_943: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258ba43395a_2_95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6" name="Google Shape;1256;g258ba43395a_2_952: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57" name="Google Shape;1257;g258ba43395a_2_952: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4" name="Shape 1264"/>
        <p:cNvGrpSpPr/>
        <p:nvPr/>
      </p:nvGrpSpPr>
      <p:grpSpPr>
        <a:xfrm>
          <a:off x="0" y="0"/>
          <a:ext cx="0" cy="0"/>
          <a:chOff x="0" y="0"/>
          <a:chExt cx="0" cy="0"/>
        </a:xfrm>
      </p:grpSpPr>
      <p:sp>
        <p:nvSpPr>
          <p:cNvPr id="1265" name="Google Shape;1265;g258ba43395a_2_961: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6" name="Google Shape;1266;g258ba43395a_2_961: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67" name="Google Shape;1267;g258ba43395a_2_961: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4" name="Shape 1274"/>
        <p:cNvGrpSpPr/>
        <p:nvPr/>
      </p:nvGrpSpPr>
      <p:grpSpPr>
        <a:xfrm>
          <a:off x="0" y="0"/>
          <a:ext cx="0" cy="0"/>
          <a:chOff x="0" y="0"/>
          <a:chExt cx="0" cy="0"/>
        </a:xfrm>
      </p:grpSpPr>
      <p:sp>
        <p:nvSpPr>
          <p:cNvPr id="1275" name="Google Shape;1275;g36a30f55df6_0_4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6" name="Google Shape;1276;g36a30f55df6_0_40: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77" name="Google Shape;1277;g36a30f55df6_0_40: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4" name="Shape 1284"/>
        <p:cNvGrpSpPr/>
        <p:nvPr/>
      </p:nvGrpSpPr>
      <p:grpSpPr>
        <a:xfrm>
          <a:off x="0" y="0"/>
          <a:ext cx="0" cy="0"/>
          <a:chOff x="0" y="0"/>
          <a:chExt cx="0" cy="0"/>
        </a:xfrm>
      </p:grpSpPr>
      <p:sp>
        <p:nvSpPr>
          <p:cNvPr id="1285" name="Google Shape;1285;g258ba43395a_2_970: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6" name="Google Shape;1286;g258ba43395a_2_970: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87" name="Google Shape;1287;g258ba43395a_2_970: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272f74f55d0_1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97" name="Google Shape;1297;g272f74f55d0_1_0: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98" name="Google Shape;1298;g272f74f55d0_1_0: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6" name="Shape 1306"/>
        <p:cNvGrpSpPr/>
        <p:nvPr/>
      </p:nvGrpSpPr>
      <p:grpSpPr>
        <a:xfrm>
          <a:off x="0" y="0"/>
          <a:ext cx="0" cy="0"/>
          <a:chOff x="0" y="0"/>
          <a:chExt cx="0" cy="0"/>
        </a:xfrm>
      </p:grpSpPr>
      <p:sp>
        <p:nvSpPr>
          <p:cNvPr id="1307" name="Google Shape;1307;g258ba43395a_2_981: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8" name="Google Shape;1308;g258ba43395a_2_981: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309" name="Google Shape;1309;g258ba43395a_2_981: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7" name="Shape 1317"/>
        <p:cNvGrpSpPr/>
        <p:nvPr/>
      </p:nvGrpSpPr>
      <p:grpSpPr>
        <a:xfrm>
          <a:off x="0" y="0"/>
          <a:ext cx="0" cy="0"/>
          <a:chOff x="0" y="0"/>
          <a:chExt cx="0" cy="0"/>
        </a:xfrm>
      </p:grpSpPr>
      <p:sp>
        <p:nvSpPr>
          <p:cNvPr id="1318" name="Google Shape;1318;g258ba43395a_2_991: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19" name="Google Shape;1319;g258ba43395a_2_991: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320" name="Google Shape;1320;g258ba43395a_2_991: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258ba43395a_2_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258ba43395a_2_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61" name="Google Shape;261;g258ba43395a_2_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58ba43395a_2_1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58ba43395a_2_1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72" name="Google Shape;272;g258ba43395a_2_1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g258ba43395a_2_1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g258ba43395a_2_1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83" name="Google Shape;283;g258ba43395a_2_1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58ba43395a_2_12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g258ba43395a_2_12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94" name="Google Shape;294;g258ba43395a_2_12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58ba43395a_2_1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3" name="Google Shape;303;g258ba43395a_2_1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04" name="Google Shape;304;g258ba43395a_2_1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g258ba43395a_2_14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g258ba43395a_2_14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15" name="Google Shape;315;g258ba43395a_2_14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g258ba43395a_2_15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5" name="Google Shape;325;g258ba43395a_2_15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26" name="Google Shape;326;g258ba43395a_2_15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58ba43395a_2_1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g258ba43395a_2_1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37" name="Google Shape;337;g258ba43395a_2_1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g258ba43395a_2_1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g258ba43395a_2_1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48" name="Google Shape;348;g258ba43395a_2_1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258ba43395a_2_1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258ba43395a_2_12: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41" name="Google Shape;141;g258ba43395a_2_12: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g258ba43395a_2_1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8" name="Google Shape;358;g258ba43395a_2_1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59" name="Google Shape;359;g258ba43395a_2_1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g258ba43395a_2_1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g258ba43395a_2_1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70" name="Google Shape;370;g258ba43395a_2_1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58ba43395a_2_2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258ba43395a_2_2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81" name="Google Shape;381;g258ba43395a_2_2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258ba43395a_2_2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g258ba43395a_2_2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392" name="Google Shape;392;g258ba43395a_2_2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258ba43395a_2_22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258ba43395a_2_22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03" name="Google Shape;403;g258ba43395a_2_22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g258ba43395a_2_2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g258ba43395a_2_2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14" name="Google Shape;414;g258ba43395a_2_2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258ba43395a_2_24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258ba43395a_2_24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25" name="Google Shape;425;g258ba43395a_2_24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g258ba43395a_2_25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5" name="Google Shape;435;g258ba43395a_2_25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36" name="Google Shape;436;g258ba43395a_2_25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258ba43395a_2_2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258ba43395a_2_2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47" name="Google Shape;447;g258ba43395a_2_2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g258ba43395a_2_2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7" name="Google Shape;457;g258ba43395a_2_2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58" name="Google Shape;458;g258ba43395a_2_2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258ba43395a_2_49: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258ba43395a_2_49: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56" name="Google Shape;156;g258ba43395a_2_49: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258ba43395a_2_2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8" name="Google Shape;468;g258ba43395a_2_2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69" name="Google Shape;469;g258ba43395a_2_2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258ba43395a_2_2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9" name="Google Shape;479;g258ba43395a_2_2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80" name="Google Shape;480;g258ba43395a_2_2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258ba43395a_2_3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0" name="Google Shape;490;g258ba43395a_2_3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491" name="Google Shape;491;g258ba43395a_2_3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258ba43395a_2_317: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2" name="Google Shape;502;g258ba43395a_2_317: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03" name="Google Shape;503;g258ba43395a_2_317: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2" name="Shape 512"/>
        <p:cNvGrpSpPr/>
        <p:nvPr/>
      </p:nvGrpSpPr>
      <p:grpSpPr>
        <a:xfrm>
          <a:off x="0" y="0"/>
          <a:ext cx="0" cy="0"/>
          <a:chOff x="0" y="0"/>
          <a:chExt cx="0" cy="0"/>
        </a:xfrm>
      </p:grpSpPr>
      <p:sp>
        <p:nvSpPr>
          <p:cNvPr id="513" name="Google Shape;513;g258ba43395a_2_328: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4" name="Google Shape;514;g258ba43395a_2_328: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15" name="Google Shape;515;g258ba43395a_2_328: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258ba43395a_2_339: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6" name="Google Shape;526;g258ba43395a_2_339: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27" name="Google Shape;527;g258ba43395a_2_339: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g258ba43395a_2_352: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g258ba43395a_2_352: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41" name="Google Shape;541;g258ba43395a_2_352: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258ba43395a_2_363: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2" name="Google Shape;552;g258ba43395a_2_363: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53" name="Google Shape;553;g258ba43395a_2_363: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28322717f96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6" name="Google Shape;566;g28322717f96_0_0: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67" name="Google Shape;567;g28322717f96_0_0: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4" name="Shape 574"/>
        <p:cNvGrpSpPr/>
        <p:nvPr/>
      </p:nvGrpSpPr>
      <p:grpSpPr>
        <a:xfrm>
          <a:off x="0" y="0"/>
          <a:ext cx="0" cy="0"/>
          <a:chOff x="0" y="0"/>
          <a:chExt cx="0" cy="0"/>
        </a:xfrm>
      </p:grpSpPr>
      <p:sp>
        <p:nvSpPr>
          <p:cNvPr id="575" name="Google Shape;575;g258ba43395a_2_3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6" name="Google Shape;576;g258ba43395a_2_3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77" name="Google Shape;577;g258ba43395a_2_3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58ba43395a_2_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58ba43395a_2_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74" name="Google Shape;174;g258ba43395a_2_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258ba43395a_2_3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7" name="Google Shape;587;g258ba43395a_2_3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88" name="Google Shape;588;g258ba43395a_2_3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258ba43395a_2_3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8" name="Google Shape;598;g258ba43395a_2_3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599" name="Google Shape;599;g258ba43395a_2_3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258ba43395a_2_4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g258ba43395a_2_4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10" name="Google Shape;610;g258ba43395a_2_4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258ba43395a_2_4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258ba43395a_2_4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21" name="Google Shape;621;g258ba43395a_2_4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27cb22cd68d_0_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1" name="Google Shape;631;g27cb22cd68d_0_2: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32" name="Google Shape;632;g27cb22cd68d_0_2: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g258ba43395a_2_42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2" name="Google Shape;642;g258ba43395a_2_42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43" name="Google Shape;643;g258ba43395a_2_42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1" name="Shape 651"/>
        <p:cNvGrpSpPr/>
        <p:nvPr/>
      </p:nvGrpSpPr>
      <p:grpSpPr>
        <a:xfrm>
          <a:off x="0" y="0"/>
          <a:ext cx="0" cy="0"/>
          <a:chOff x="0" y="0"/>
          <a:chExt cx="0" cy="0"/>
        </a:xfrm>
      </p:grpSpPr>
      <p:sp>
        <p:nvSpPr>
          <p:cNvPr id="652" name="Google Shape;652;g258ba43395a_2_4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3" name="Google Shape;653;g258ba43395a_2_4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54" name="Google Shape;654;g258ba43395a_2_4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2" name="Shape 662"/>
        <p:cNvGrpSpPr/>
        <p:nvPr/>
      </p:nvGrpSpPr>
      <p:grpSpPr>
        <a:xfrm>
          <a:off x="0" y="0"/>
          <a:ext cx="0" cy="0"/>
          <a:chOff x="0" y="0"/>
          <a:chExt cx="0" cy="0"/>
        </a:xfrm>
      </p:grpSpPr>
      <p:sp>
        <p:nvSpPr>
          <p:cNvPr id="663" name="Google Shape;663;g36a30f55df6_0_4: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4" name="Google Shape;664;g36a30f55df6_0_4: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65" name="Google Shape;665;g36a30f55df6_0_4: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258ba43395a_2_44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7" name="Google Shape;677;g258ba43395a_2_44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78" name="Google Shape;678;g258ba43395a_2_44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258ba43395a_2_45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8" name="Google Shape;688;g258ba43395a_2_45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689" name="Google Shape;689;g258ba43395a_2_45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8ba43395a_2_25: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9" name="Google Shape;189;g258ba43395a_2_25: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90" name="Google Shape;190;g258ba43395a_2_25: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6a30f55df6_0_49: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g36a30f55df6_0_49: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00" name="Google Shape;700;g36a30f55df6_0_49: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258ba43395a_2_4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0" name="Google Shape;710;g258ba43395a_2_4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11" name="Google Shape;711;g258ba43395a_2_4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9" name="Shape 719"/>
        <p:cNvGrpSpPr/>
        <p:nvPr/>
      </p:nvGrpSpPr>
      <p:grpSpPr>
        <a:xfrm>
          <a:off x="0" y="0"/>
          <a:ext cx="0" cy="0"/>
          <a:chOff x="0" y="0"/>
          <a:chExt cx="0" cy="0"/>
        </a:xfrm>
      </p:grpSpPr>
      <p:sp>
        <p:nvSpPr>
          <p:cNvPr id="720" name="Google Shape;720;g258ba43395a_2_4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1" name="Google Shape;721;g258ba43395a_2_4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22" name="Google Shape;722;g258ba43395a_2_4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0" name="Shape 730"/>
        <p:cNvGrpSpPr/>
        <p:nvPr/>
      </p:nvGrpSpPr>
      <p:grpSpPr>
        <a:xfrm>
          <a:off x="0" y="0"/>
          <a:ext cx="0" cy="0"/>
          <a:chOff x="0" y="0"/>
          <a:chExt cx="0" cy="0"/>
        </a:xfrm>
      </p:grpSpPr>
      <p:sp>
        <p:nvSpPr>
          <p:cNvPr id="731" name="Google Shape;731;g258ba43395a_2_4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2" name="Google Shape;732;g258ba43395a_2_4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33" name="Google Shape;733;g258ba43395a_2_4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258ba43395a_2_4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3" name="Google Shape;743;g258ba43395a_2_4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44" name="Google Shape;744;g258ba43395a_2_4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258ba43395a_2_5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4" name="Google Shape;754;g258ba43395a_2_5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55" name="Google Shape;755;g258ba43395a_2_5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258ba43395a_2_5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5" name="Google Shape;765;g258ba43395a_2_5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66" name="Google Shape;766;g258ba43395a_2_5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4" name="Shape 774"/>
        <p:cNvGrpSpPr/>
        <p:nvPr/>
      </p:nvGrpSpPr>
      <p:grpSpPr>
        <a:xfrm>
          <a:off x="0" y="0"/>
          <a:ext cx="0" cy="0"/>
          <a:chOff x="0" y="0"/>
          <a:chExt cx="0" cy="0"/>
        </a:xfrm>
      </p:grpSpPr>
      <p:sp>
        <p:nvSpPr>
          <p:cNvPr id="775" name="Google Shape;775;g258ba43395a_2_52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6" name="Google Shape;776;g258ba43395a_2_52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77" name="Google Shape;777;g258ba43395a_2_52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5" name="Shape 785"/>
        <p:cNvGrpSpPr/>
        <p:nvPr/>
      </p:nvGrpSpPr>
      <p:grpSpPr>
        <a:xfrm>
          <a:off x="0" y="0"/>
          <a:ext cx="0" cy="0"/>
          <a:chOff x="0" y="0"/>
          <a:chExt cx="0" cy="0"/>
        </a:xfrm>
      </p:grpSpPr>
      <p:sp>
        <p:nvSpPr>
          <p:cNvPr id="786" name="Google Shape;786;g258ba43395a_2_5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7" name="Google Shape;787;g258ba43395a_2_5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88" name="Google Shape;788;g258ba43395a_2_5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258ba43395a_2_54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8" name="Google Shape;798;g258ba43395a_2_54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799" name="Google Shape;799;g258ba43395a_2_54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g28375b30fbd_0_2: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g28375b30fbd_0_2: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02" name="Google Shape;202;g28375b30fbd_0_2: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g258ba43395a_2_55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09" name="Google Shape;809;g258ba43395a_2_55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10" name="Google Shape;810;g258ba43395a_2_55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g258ba43395a_2_5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0" name="Google Shape;820;g258ba43395a_2_5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21" name="Google Shape;821;g258ba43395a_2_5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258ba43395a_2_5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1" name="Google Shape;831;g258ba43395a_2_5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32" name="Google Shape;832;g258ba43395a_2_5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0" name="Shape 840"/>
        <p:cNvGrpSpPr/>
        <p:nvPr/>
      </p:nvGrpSpPr>
      <p:grpSpPr>
        <a:xfrm>
          <a:off x="0" y="0"/>
          <a:ext cx="0" cy="0"/>
          <a:chOff x="0" y="0"/>
          <a:chExt cx="0" cy="0"/>
        </a:xfrm>
      </p:grpSpPr>
      <p:sp>
        <p:nvSpPr>
          <p:cNvPr id="841" name="Google Shape;841;g258ba43395a_2_5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2" name="Google Shape;842;g258ba43395a_2_5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43" name="Google Shape;843;g258ba43395a_2_5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258ba43395a_2_5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3" name="Google Shape;853;g258ba43395a_2_5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54" name="Google Shape;854;g258ba43395a_2_5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2" name="Shape 862"/>
        <p:cNvGrpSpPr/>
        <p:nvPr/>
      </p:nvGrpSpPr>
      <p:grpSpPr>
        <a:xfrm>
          <a:off x="0" y="0"/>
          <a:ext cx="0" cy="0"/>
          <a:chOff x="0" y="0"/>
          <a:chExt cx="0" cy="0"/>
        </a:xfrm>
      </p:grpSpPr>
      <p:sp>
        <p:nvSpPr>
          <p:cNvPr id="863" name="Google Shape;863;g258ba43395a_2_6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4" name="Google Shape;864;g258ba43395a_2_6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65" name="Google Shape;865;g258ba43395a_2_6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3" name="Shape 873"/>
        <p:cNvGrpSpPr/>
        <p:nvPr/>
      </p:nvGrpSpPr>
      <p:grpSpPr>
        <a:xfrm>
          <a:off x="0" y="0"/>
          <a:ext cx="0" cy="0"/>
          <a:chOff x="0" y="0"/>
          <a:chExt cx="0" cy="0"/>
        </a:xfrm>
      </p:grpSpPr>
      <p:sp>
        <p:nvSpPr>
          <p:cNvPr id="874" name="Google Shape;874;g258ba43395a_2_6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5" name="Google Shape;875;g258ba43395a_2_6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76" name="Google Shape;876;g258ba43395a_2_6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258ba43395a_2_62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86" name="Google Shape;886;g258ba43395a_2_62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87" name="Google Shape;887;g258ba43395a_2_62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258ba43395a_2_6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7" name="Google Shape;897;g258ba43395a_2_6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898" name="Google Shape;898;g258ba43395a_2_6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g36a30f55df6_0_3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8" name="Google Shape;908;g36a30f55df6_0_30: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09" name="Google Shape;909;g36a30f55df6_0_30: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f3775152f4_0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3" name="Google Shape;213;g2f3775152f4_0_0: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14" name="Google Shape;214;g2f3775152f4_0_0: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7" name="Shape 917"/>
        <p:cNvGrpSpPr/>
        <p:nvPr/>
      </p:nvGrpSpPr>
      <p:grpSpPr>
        <a:xfrm>
          <a:off x="0" y="0"/>
          <a:ext cx="0" cy="0"/>
          <a:chOff x="0" y="0"/>
          <a:chExt cx="0" cy="0"/>
        </a:xfrm>
      </p:grpSpPr>
      <p:sp>
        <p:nvSpPr>
          <p:cNvPr id="918" name="Google Shape;918;g258ba43395a_2_65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9" name="Google Shape;919;g258ba43395a_2_65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20" name="Google Shape;920;g258ba43395a_2_65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258ba43395a_2_6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0" name="Google Shape;930;g258ba43395a_2_6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31" name="Google Shape;931;g258ba43395a_2_6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9" name="Shape 939"/>
        <p:cNvGrpSpPr/>
        <p:nvPr/>
      </p:nvGrpSpPr>
      <p:grpSpPr>
        <a:xfrm>
          <a:off x="0" y="0"/>
          <a:ext cx="0" cy="0"/>
          <a:chOff x="0" y="0"/>
          <a:chExt cx="0" cy="0"/>
        </a:xfrm>
      </p:grpSpPr>
      <p:sp>
        <p:nvSpPr>
          <p:cNvPr id="940" name="Google Shape;940;g258ba43395a_2_6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41" name="Google Shape;941;g258ba43395a_2_6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42" name="Google Shape;942;g258ba43395a_2_6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258ba43395a_2_6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2" name="Google Shape;952;g258ba43395a_2_6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53" name="Google Shape;953;g258ba43395a_2_6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1" name="Shape 961"/>
        <p:cNvGrpSpPr/>
        <p:nvPr/>
      </p:nvGrpSpPr>
      <p:grpSpPr>
        <a:xfrm>
          <a:off x="0" y="0"/>
          <a:ext cx="0" cy="0"/>
          <a:chOff x="0" y="0"/>
          <a:chExt cx="0" cy="0"/>
        </a:xfrm>
      </p:grpSpPr>
      <p:sp>
        <p:nvSpPr>
          <p:cNvPr id="962" name="Google Shape;962;g258ba43395a_2_6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3" name="Google Shape;963;g258ba43395a_2_6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64" name="Google Shape;964;g258ba43395a_2_6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258ba43395a_2_7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4" name="Google Shape;974;g258ba43395a_2_7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75" name="Google Shape;975;g258ba43395a_2_7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3" name="Shape 983"/>
        <p:cNvGrpSpPr/>
        <p:nvPr/>
      </p:nvGrpSpPr>
      <p:grpSpPr>
        <a:xfrm>
          <a:off x="0" y="0"/>
          <a:ext cx="0" cy="0"/>
          <a:chOff x="0" y="0"/>
          <a:chExt cx="0" cy="0"/>
        </a:xfrm>
      </p:grpSpPr>
      <p:sp>
        <p:nvSpPr>
          <p:cNvPr id="984" name="Google Shape;984;g258ba43395a_2_7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5" name="Google Shape;985;g258ba43395a_2_7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86" name="Google Shape;986;g258ba43395a_2_7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4" name="Shape 994"/>
        <p:cNvGrpSpPr/>
        <p:nvPr/>
      </p:nvGrpSpPr>
      <p:grpSpPr>
        <a:xfrm>
          <a:off x="0" y="0"/>
          <a:ext cx="0" cy="0"/>
          <a:chOff x="0" y="0"/>
          <a:chExt cx="0" cy="0"/>
        </a:xfrm>
      </p:grpSpPr>
      <p:sp>
        <p:nvSpPr>
          <p:cNvPr id="995" name="Google Shape;995;g258ba43395a_2_72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6" name="Google Shape;996;g258ba43395a_2_72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997" name="Google Shape;997;g258ba43395a_2_72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258ba43395a_2_7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7" name="Google Shape;1007;g258ba43395a_2_7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08" name="Google Shape;1008;g258ba43395a_2_7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6" name="Shape 1016"/>
        <p:cNvGrpSpPr/>
        <p:nvPr/>
      </p:nvGrpSpPr>
      <p:grpSpPr>
        <a:xfrm>
          <a:off x="0" y="0"/>
          <a:ext cx="0" cy="0"/>
          <a:chOff x="0" y="0"/>
          <a:chExt cx="0" cy="0"/>
        </a:xfrm>
      </p:grpSpPr>
      <p:sp>
        <p:nvSpPr>
          <p:cNvPr id="1017" name="Google Shape;1017;g258ba43395a_2_74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8" name="Google Shape;1018;g258ba43395a_2_74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19" name="Google Shape;1019;g258ba43395a_2_74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58ba43395a_2_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g258ba43395a_2_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28" name="Google Shape;228;g258ba43395a_2_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7" name="Shape 1027"/>
        <p:cNvGrpSpPr/>
        <p:nvPr/>
      </p:nvGrpSpPr>
      <p:grpSpPr>
        <a:xfrm>
          <a:off x="0" y="0"/>
          <a:ext cx="0" cy="0"/>
          <a:chOff x="0" y="0"/>
          <a:chExt cx="0" cy="0"/>
        </a:xfrm>
      </p:grpSpPr>
      <p:sp>
        <p:nvSpPr>
          <p:cNvPr id="1028" name="Google Shape;1028;g258ba43395a_2_75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9" name="Google Shape;1029;g258ba43395a_2_75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30" name="Google Shape;1030;g258ba43395a_2_75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8" name="Shape 1038"/>
        <p:cNvGrpSpPr/>
        <p:nvPr/>
      </p:nvGrpSpPr>
      <p:grpSpPr>
        <a:xfrm>
          <a:off x="0" y="0"/>
          <a:ext cx="0" cy="0"/>
          <a:chOff x="0" y="0"/>
          <a:chExt cx="0" cy="0"/>
        </a:xfrm>
      </p:grpSpPr>
      <p:sp>
        <p:nvSpPr>
          <p:cNvPr id="1039" name="Google Shape;1039;g258ba43395a_2_7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0" name="Google Shape;1040;g258ba43395a_2_7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41" name="Google Shape;1041;g258ba43395a_2_7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9" name="Shape 1049"/>
        <p:cNvGrpSpPr/>
        <p:nvPr/>
      </p:nvGrpSpPr>
      <p:grpSpPr>
        <a:xfrm>
          <a:off x="0" y="0"/>
          <a:ext cx="0" cy="0"/>
          <a:chOff x="0" y="0"/>
          <a:chExt cx="0" cy="0"/>
        </a:xfrm>
      </p:grpSpPr>
      <p:sp>
        <p:nvSpPr>
          <p:cNvPr id="1050" name="Google Shape;1050;g28322717f96_1_0:notes"/>
          <p:cNvSpPr/>
          <p:nvPr>
            <p:ph idx="2" type="sldImg"/>
          </p:nvPr>
        </p:nvSpPr>
        <p:spPr>
          <a:xfrm>
            <a:off x="701951" y="1143000"/>
            <a:ext cx="5454000" cy="3085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51" name="Google Shape;1051;g28322717f96_1_0:notes"/>
          <p:cNvSpPr txBox="1"/>
          <p:nvPr>
            <p:ph idx="1" type="body"/>
          </p:nvPr>
        </p:nvSpPr>
        <p:spPr>
          <a:xfrm>
            <a:off x="685800" y="4400550"/>
            <a:ext cx="5486400" cy="360060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52" name="Google Shape;1052;g28322717f96_1_0:notes"/>
          <p:cNvSpPr txBox="1"/>
          <p:nvPr>
            <p:ph idx="12" type="sldNum"/>
          </p:nvPr>
        </p:nvSpPr>
        <p:spPr>
          <a:xfrm>
            <a:off x="3884613" y="8685213"/>
            <a:ext cx="2971800" cy="458700"/>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258ba43395a_2_7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2" name="Google Shape;1062;g258ba43395a_2_7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63" name="Google Shape;1063;g258ba43395a_2_7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258ba43395a_2_7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73" name="Google Shape;1073;g258ba43395a_2_7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74" name="Google Shape;1074;g258ba43395a_2_7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2" name="Shape 1082"/>
        <p:cNvGrpSpPr/>
        <p:nvPr/>
      </p:nvGrpSpPr>
      <p:grpSpPr>
        <a:xfrm>
          <a:off x="0" y="0"/>
          <a:ext cx="0" cy="0"/>
          <a:chOff x="0" y="0"/>
          <a:chExt cx="0" cy="0"/>
        </a:xfrm>
      </p:grpSpPr>
      <p:sp>
        <p:nvSpPr>
          <p:cNvPr id="1083" name="Google Shape;1083;g258ba43395a_2_7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4" name="Google Shape;1084;g258ba43395a_2_7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85" name="Google Shape;1085;g258ba43395a_2_7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3" name="Shape 1093"/>
        <p:cNvGrpSpPr/>
        <p:nvPr/>
      </p:nvGrpSpPr>
      <p:grpSpPr>
        <a:xfrm>
          <a:off x="0" y="0"/>
          <a:ext cx="0" cy="0"/>
          <a:chOff x="0" y="0"/>
          <a:chExt cx="0" cy="0"/>
        </a:xfrm>
      </p:grpSpPr>
      <p:sp>
        <p:nvSpPr>
          <p:cNvPr id="1094" name="Google Shape;1094;g258ba43395a_2_8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5" name="Google Shape;1095;g258ba43395a_2_8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096" name="Google Shape;1096;g258ba43395a_2_8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4" name="Shape 1104"/>
        <p:cNvGrpSpPr/>
        <p:nvPr/>
      </p:nvGrpSpPr>
      <p:grpSpPr>
        <a:xfrm>
          <a:off x="0" y="0"/>
          <a:ext cx="0" cy="0"/>
          <a:chOff x="0" y="0"/>
          <a:chExt cx="0" cy="0"/>
        </a:xfrm>
      </p:grpSpPr>
      <p:sp>
        <p:nvSpPr>
          <p:cNvPr id="1105" name="Google Shape;1105;g258ba43395a_2_8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06" name="Google Shape;1106;g258ba43395a_2_8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07" name="Google Shape;1107;g258ba43395a_2_8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258ba43395a_2_82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7" name="Google Shape;1117;g258ba43395a_2_82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18" name="Google Shape;1118;g258ba43395a_2_82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258ba43395a_2_83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g258ba43395a_2_83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29" name="Google Shape;1129;g258ba43395a_2_83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58ba43395a_2_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g258ba43395a_2_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239" name="Google Shape;239;g258ba43395a_2_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7" name="Shape 1137"/>
        <p:cNvGrpSpPr/>
        <p:nvPr/>
      </p:nvGrpSpPr>
      <p:grpSpPr>
        <a:xfrm>
          <a:off x="0" y="0"/>
          <a:ext cx="0" cy="0"/>
          <a:chOff x="0" y="0"/>
          <a:chExt cx="0" cy="0"/>
        </a:xfrm>
      </p:grpSpPr>
      <p:sp>
        <p:nvSpPr>
          <p:cNvPr id="1138" name="Google Shape;1138;g258ba43395a_2_84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9" name="Google Shape;1139;g258ba43395a_2_84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40" name="Google Shape;1140;g258ba43395a_2_84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g258ba43395a_2_85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0" name="Google Shape;1150;g258ba43395a_2_85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51" name="Google Shape;1151;g258ba43395a_2_85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258ba43395a_2_86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1" name="Google Shape;1161;g258ba43395a_2_86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62" name="Google Shape;1162;g258ba43395a_2_86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0" name="Shape 1170"/>
        <p:cNvGrpSpPr/>
        <p:nvPr/>
      </p:nvGrpSpPr>
      <p:grpSpPr>
        <a:xfrm>
          <a:off x="0" y="0"/>
          <a:ext cx="0" cy="0"/>
          <a:chOff x="0" y="0"/>
          <a:chExt cx="0" cy="0"/>
        </a:xfrm>
      </p:grpSpPr>
      <p:sp>
        <p:nvSpPr>
          <p:cNvPr id="1171" name="Google Shape;1171;g258ba43395a_2_87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72" name="Google Shape;1172;g258ba43395a_2_87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73" name="Google Shape;1173;g258ba43395a_2_87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1" name="Shape 1181"/>
        <p:cNvGrpSpPr/>
        <p:nvPr/>
      </p:nvGrpSpPr>
      <p:grpSpPr>
        <a:xfrm>
          <a:off x="0" y="0"/>
          <a:ext cx="0" cy="0"/>
          <a:chOff x="0" y="0"/>
          <a:chExt cx="0" cy="0"/>
        </a:xfrm>
      </p:grpSpPr>
      <p:sp>
        <p:nvSpPr>
          <p:cNvPr id="1182" name="Google Shape;1182;g258ba43395a_2_88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3" name="Google Shape;1183;g258ba43395a_2_88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84" name="Google Shape;1184;g258ba43395a_2_88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2" name="Shape 1192"/>
        <p:cNvGrpSpPr/>
        <p:nvPr/>
      </p:nvGrpSpPr>
      <p:grpSpPr>
        <a:xfrm>
          <a:off x="0" y="0"/>
          <a:ext cx="0" cy="0"/>
          <a:chOff x="0" y="0"/>
          <a:chExt cx="0" cy="0"/>
        </a:xfrm>
      </p:grpSpPr>
      <p:sp>
        <p:nvSpPr>
          <p:cNvPr id="1193" name="Google Shape;1193;g258ba43395a_2_89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4" name="Google Shape;1194;g258ba43395a_2_89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195" name="Google Shape;1195;g258ba43395a_2_89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3" name="Shape 1203"/>
        <p:cNvGrpSpPr/>
        <p:nvPr/>
      </p:nvGrpSpPr>
      <p:grpSpPr>
        <a:xfrm>
          <a:off x="0" y="0"/>
          <a:ext cx="0" cy="0"/>
          <a:chOff x="0" y="0"/>
          <a:chExt cx="0" cy="0"/>
        </a:xfrm>
      </p:grpSpPr>
      <p:sp>
        <p:nvSpPr>
          <p:cNvPr id="1204" name="Google Shape;1204;g258ba43395a_2_90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5" name="Google Shape;1205;g258ba43395a_2_90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06" name="Google Shape;1206;g258ba43395a_2_90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258ba43395a_2_916: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16" name="Google Shape;1216;g258ba43395a_2_916: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17" name="Google Shape;1217;g258ba43395a_2_916: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4" name="Shape 1224"/>
        <p:cNvGrpSpPr/>
        <p:nvPr/>
      </p:nvGrpSpPr>
      <p:grpSpPr>
        <a:xfrm>
          <a:off x="0" y="0"/>
          <a:ext cx="0" cy="0"/>
          <a:chOff x="0" y="0"/>
          <a:chExt cx="0" cy="0"/>
        </a:xfrm>
      </p:grpSpPr>
      <p:sp>
        <p:nvSpPr>
          <p:cNvPr id="1225" name="Google Shape;1225;g258ba43395a_2_925: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26" name="Google Shape;1226;g258ba43395a_2_925: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27" name="Google Shape;1227;g258ba43395a_2_925: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4" name="Shape 1234"/>
        <p:cNvGrpSpPr/>
        <p:nvPr/>
      </p:nvGrpSpPr>
      <p:grpSpPr>
        <a:xfrm>
          <a:off x="0" y="0"/>
          <a:ext cx="0" cy="0"/>
          <a:chOff x="0" y="0"/>
          <a:chExt cx="0" cy="0"/>
        </a:xfrm>
      </p:grpSpPr>
      <p:sp>
        <p:nvSpPr>
          <p:cNvPr id="1235" name="Google Shape;1235;g258ba43395a_2_934:notes"/>
          <p:cNvSpPr/>
          <p:nvPr>
            <p:ph idx="2" type="sldImg"/>
          </p:nvPr>
        </p:nvSpPr>
        <p:spPr>
          <a:xfrm>
            <a:off x="701951" y="1143000"/>
            <a:ext cx="5454098" cy="308547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6" name="Google Shape;1236;g258ba43395a_2_934:notes"/>
          <p:cNvSpPr txBox="1"/>
          <p:nvPr>
            <p:ph idx="1" type="body"/>
          </p:nvPr>
        </p:nvSpPr>
        <p:spPr>
          <a:xfrm>
            <a:off x="685800" y="4400550"/>
            <a:ext cx="5486400" cy="3600450"/>
          </a:xfrm>
          <a:prstGeom prst="rect">
            <a:avLst/>
          </a:prstGeom>
          <a:noFill/>
          <a:ln>
            <a:noFill/>
          </a:ln>
        </p:spPr>
        <p:txBody>
          <a:bodyPr anchorCtr="0" anchor="t" bIns="45650" lIns="91300" spcFirstLastPara="1" rIns="91300" wrap="square" tIns="45650">
            <a:noAutofit/>
          </a:bodyPr>
          <a:lstStyle/>
          <a:p>
            <a:pPr indent="0" lvl="0" marL="0" rtl="0" algn="l">
              <a:spcBef>
                <a:spcPts val="0"/>
              </a:spcBef>
              <a:spcAft>
                <a:spcPts val="0"/>
              </a:spcAft>
              <a:buNone/>
            </a:pPr>
            <a:r>
              <a:t/>
            </a:r>
            <a:endParaRPr sz="1400"/>
          </a:p>
        </p:txBody>
      </p:sp>
      <p:sp>
        <p:nvSpPr>
          <p:cNvPr id="1237" name="Google Shape;1237;g258ba43395a_2_934:notes"/>
          <p:cNvSpPr txBox="1"/>
          <p:nvPr>
            <p:ph idx="12" type="sldNum"/>
          </p:nvPr>
        </p:nvSpPr>
        <p:spPr>
          <a:xfrm>
            <a:off x="3884613" y="8685213"/>
            <a:ext cx="2971800" cy="458787"/>
          </a:xfrm>
          <a:prstGeom prst="rect">
            <a:avLst/>
          </a:prstGeom>
          <a:noFill/>
          <a:ln>
            <a:noFill/>
          </a:ln>
        </p:spPr>
        <p:txBody>
          <a:bodyPr anchorCtr="0" anchor="b" bIns="45650" lIns="91300" spcFirstLastPara="1" rIns="91300"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8" name="Shape 68"/>
        <p:cNvGrpSpPr/>
        <p:nvPr/>
      </p:nvGrpSpPr>
      <p:grpSpPr>
        <a:xfrm>
          <a:off x="0" y="0"/>
          <a:ext cx="0" cy="0"/>
          <a:chOff x="0" y="0"/>
          <a:chExt cx="0" cy="0"/>
        </a:xfrm>
      </p:grpSpPr>
      <p:sp>
        <p:nvSpPr>
          <p:cNvPr id="69" name="Google Shape;69;p16"/>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0" name="Google Shape;70;p16"/>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1" name="Google Shape;71;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2" name="Google Shape;72;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3" name="Google Shape;73;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4" name="Shape 74"/>
        <p:cNvGrpSpPr/>
        <p:nvPr/>
      </p:nvGrpSpPr>
      <p:grpSpPr>
        <a:xfrm>
          <a:off x="0" y="0"/>
          <a:ext cx="0" cy="0"/>
          <a:chOff x="0" y="0"/>
          <a:chExt cx="0" cy="0"/>
        </a:xfrm>
      </p:grpSpPr>
      <p:sp>
        <p:nvSpPr>
          <p:cNvPr id="75" name="Google Shape;75;p17"/>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76" name="Google Shape;76;p17"/>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7" name="Google Shape;77;p17"/>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78" name="Google Shape;78;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79" name="Google Shape;79;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0" name="Google Shape;80;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1" name="Shape 81"/>
        <p:cNvGrpSpPr/>
        <p:nvPr/>
      </p:nvGrpSpPr>
      <p:grpSpPr>
        <a:xfrm>
          <a:off x="0" y="0"/>
          <a:ext cx="0" cy="0"/>
          <a:chOff x="0" y="0"/>
          <a:chExt cx="0" cy="0"/>
        </a:xfrm>
      </p:grpSpPr>
      <p:sp>
        <p:nvSpPr>
          <p:cNvPr id="82" name="Google Shape;82;p18"/>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83" name="Google Shape;83;p18"/>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4" name="Google Shape;84;p18"/>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5" name="Google Shape;85;p18"/>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6" name="Google Shape;86;p18"/>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7" name="Google Shape;87;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9" name="Google Shape;89;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0" name="Shape 90"/>
        <p:cNvGrpSpPr/>
        <p:nvPr/>
      </p:nvGrpSpPr>
      <p:grpSpPr>
        <a:xfrm>
          <a:off x="0" y="0"/>
          <a:ext cx="0" cy="0"/>
          <a:chOff x="0" y="0"/>
          <a:chExt cx="0" cy="0"/>
        </a:xfrm>
      </p:grpSpPr>
      <p:sp>
        <p:nvSpPr>
          <p:cNvPr id="91" name="Google Shape;91;p19"/>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92" name="Google Shape;92;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3" name="Google Shape;93;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5" name="Shape 95"/>
        <p:cNvGrpSpPr/>
        <p:nvPr/>
      </p:nvGrpSpPr>
      <p:grpSpPr>
        <a:xfrm>
          <a:off x="0" y="0"/>
          <a:ext cx="0" cy="0"/>
          <a:chOff x="0" y="0"/>
          <a:chExt cx="0" cy="0"/>
        </a:xfrm>
      </p:grpSpPr>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spcBef>
                <a:spcPts val="0"/>
              </a:spcBef>
              <a:spcAft>
                <a:spcPts val="0"/>
              </a:spcAft>
              <a:buSzPts val="1100"/>
              <a:buNone/>
              <a:defRPr b="0" i="0" sz="900" u="none" cap="none" strike="noStrike">
                <a:solidFill>
                  <a:srgbClr val="888888"/>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900" u="none" cap="none" strike="noStrike">
                <a:solidFill>
                  <a:srgbClr val="888888"/>
                </a:solidFill>
                <a:latin typeface="Calibri"/>
                <a:ea typeface="Calibri"/>
                <a:cs typeface="Calibri"/>
                <a:sym typeface="Calibri"/>
              </a:defRPr>
            </a:lvl1pPr>
            <a:lvl2pPr indent="0" lvl="1" marL="0" marR="0" rtl="0" algn="r">
              <a:spcBef>
                <a:spcPts val="0"/>
              </a:spcBef>
              <a:buNone/>
              <a:defRPr b="0" i="0" sz="900" u="none" cap="none" strike="noStrike">
                <a:solidFill>
                  <a:srgbClr val="888888"/>
                </a:solidFill>
                <a:latin typeface="Calibri"/>
                <a:ea typeface="Calibri"/>
                <a:cs typeface="Calibri"/>
                <a:sym typeface="Calibri"/>
              </a:defRPr>
            </a:lvl2pPr>
            <a:lvl3pPr indent="0" lvl="2" marL="0" marR="0" rtl="0" algn="r">
              <a:spcBef>
                <a:spcPts val="0"/>
              </a:spcBef>
              <a:buNone/>
              <a:defRPr b="0" i="0" sz="900" u="none" cap="none" strike="noStrike">
                <a:solidFill>
                  <a:srgbClr val="888888"/>
                </a:solidFill>
                <a:latin typeface="Calibri"/>
                <a:ea typeface="Calibri"/>
                <a:cs typeface="Calibri"/>
                <a:sym typeface="Calibri"/>
              </a:defRPr>
            </a:lvl3pPr>
            <a:lvl4pPr indent="0" lvl="3" marL="0" marR="0" rtl="0" algn="r">
              <a:spcBef>
                <a:spcPts val="0"/>
              </a:spcBef>
              <a:buNone/>
              <a:defRPr b="0" i="0" sz="900" u="none" cap="none" strike="noStrike">
                <a:solidFill>
                  <a:srgbClr val="888888"/>
                </a:solidFill>
                <a:latin typeface="Calibri"/>
                <a:ea typeface="Calibri"/>
                <a:cs typeface="Calibri"/>
                <a:sym typeface="Calibri"/>
              </a:defRPr>
            </a:lvl4pPr>
            <a:lvl5pPr indent="0" lvl="4" marL="0" marR="0" rtl="0" algn="r">
              <a:spcBef>
                <a:spcPts val="0"/>
              </a:spcBef>
              <a:buNone/>
              <a:defRPr b="0" i="0" sz="900" u="none" cap="none" strike="noStrike">
                <a:solidFill>
                  <a:srgbClr val="888888"/>
                </a:solidFill>
                <a:latin typeface="Calibri"/>
                <a:ea typeface="Calibri"/>
                <a:cs typeface="Calibri"/>
                <a:sym typeface="Calibri"/>
              </a:defRPr>
            </a:lvl5pPr>
            <a:lvl6pPr indent="0" lvl="5" marL="0" marR="0" rtl="0" algn="r">
              <a:spcBef>
                <a:spcPts val="0"/>
              </a:spcBef>
              <a:buNone/>
              <a:defRPr b="0" i="0" sz="900" u="none" cap="none" strike="noStrike">
                <a:solidFill>
                  <a:srgbClr val="888888"/>
                </a:solidFill>
                <a:latin typeface="Calibri"/>
                <a:ea typeface="Calibri"/>
                <a:cs typeface="Calibri"/>
                <a:sym typeface="Calibri"/>
              </a:defRPr>
            </a:lvl6pPr>
            <a:lvl7pPr indent="0" lvl="6" marL="0" marR="0" rtl="0" algn="r">
              <a:spcBef>
                <a:spcPts val="0"/>
              </a:spcBef>
              <a:buNone/>
              <a:defRPr b="0" i="0" sz="900" u="none" cap="none" strike="noStrike">
                <a:solidFill>
                  <a:srgbClr val="888888"/>
                </a:solidFill>
                <a:latin typeface="Calibri"/>
                <a:ea typeface="Calibri"/>
                <a:cs typeface="Calibri"/>
                <a:sym typeface="Calibri"/>
              </a:defRPr>
            </a:lvl7pPr>
            <a:lvl8pPr indent="0" lvl="7" marL="0" marR="0" rtl="0" algn="r">
              <a:spcBef>
                <a:spcPts val="0"/>
              </a:spcBef>
              <a:buNone/>
              <a:defRPr b="0" i="0" sz="900" u="none" cap="none" strike="noStrike">
                <a:solidFill>
                  <a:srgbClr val="888888"/>
                </a:solidFill>
                <a:latin typeface="Calibri"/>
                <a:ea typeface="Calibri"/>
                <a:cs typeface="Calibri"/>
                <a:sym typeface="Calibri"/>
              </a:defRPr>
            </a:lvl8pPr>
            <a:lvl9pPr indent="0" lvl="8" marL="0" marR="0" rtl="0" algn="r">
              <a:spcBef>
                <a:spcPts val="0"/>
              </a:spcBef>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6.xml"/><Relationship Id="rId3" Type="http://schemas.openxmlformats.org/officeDocument/2006/relationships/image" Target="../media/image12.jpg"/></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7.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hyperlink" Target="http://playhispraises.com/" TargetMode="External"/><Relationship Id="rId4" Type="http://schemas.openxmlformats.org/officeDocument/2006/relationships/image" Target="../media/image5.png"/><Relationship Id="rId5"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8.png"/><Relationship Id="rId4" Type="http://schemas.openxmlformats.org/officeDocument/2006/relationships/image" Target="../media/image4.png"/><Relationship Id="rId5"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hyperlink" Target="https://docs.google.com/presentation/d/18BHbHmI9TR4adAjDFwe0U61m6Ar_NodYSOT3lOGy_Jo/edit?usp=sharing" TargetMode="External"/><Relationship Id="rId4" Type="http://schemas.openxmlformats.org/officeDocument/2006/relationships/image" Target="../media/image7.png"/><Relationship Id="rId5" Type="http://schemas.openxmlformats.org/officeDocument/2006/relationships/hyperlink" Target="https://drive.google.com/file/d/1vSA_lNqL5p_D3xStx2xKopV5wJ8gUtD9/view?usp=drive_link" TargetMode="External"/><Relationship Id="rId6"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 Id="rId3" Type="http://schemas.openxmlformats.org/officeDocument/2006/relationships/hyperlink" Target="https://palenmusic.com/" TargetMode="External"/><Relationship Id="rId4" Type="http://schemas.openxmlformats.org/officeDocument/2006/relationships/hyperlink" Target="https://springfield-music.com/"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7.xml"/><Relationship Id="rId3" Type="http://schemas.openxmlformats.org/officeDocument/2006/relationships/image" Target="../media/image6.jpg"/><Relationship Id="rId4" Type="http://schemas.openxmlformats.org/officeDocument/2006/relationships/image" Target="../media/image10.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15.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s://app.jackrabbitclass.com/regv2.asp?id=553993"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2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1" name="Google Shape;131;p2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2" name="Google Shape;132;p2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33" name="Google Shape;133;p2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grpSp>
        <p:nvGrpSpPr>
          <p:cNvPr id="134" name="Google Shape;134;p25"/>
          <p:cNvGrpSpPr/>
          <p:nvPr/>
        </p:nvGrpSpPr>
        <p:grpSpPr>
          <a:xfrm>
            <a:off x="187036" y="1168249"/>
            <a:ext cx="8714525" cy="3043534"/>
            <a:chOff x="563418" y="1594609"/>
            <a:chExt cx="10381675" cy="3625784"/>
          </a:xfrm>
        </p:grpSpPr>
        <p:pic>
          <p:nvPicPr>
            <p:cNvPr id="135" name="Google Shape;135;p25"/>
            <p:cNvPicPr preferRelativeResize="0"/>
            <p:nvPr/>
          </p:nvPicPr>
          <p:blipFill rotWithShape="1">
            <a:blip r:embed="rId3">
              <a:alphaModFix/>
            </a:blip>
            <a:srcRect b="0" l="0" r="0" t="0"/>
            <a:stretch/>
          </p:blipFill>
          <p:spPr>
            <a:xfrm>
              <a:off x="563418" y="1594609"/>
              <a:ext cx="3867502" cy="3625784"/>
            </a:xfrm>
            <a:prstGeom prst="rect">
              <a:avLst/>
            </a:prstGeom>
            <a:noFill/>
            <a:ln>
              <a:noFill/>
            </a:ln>
          </p:spPr>
        </p:pic>
        <p:sp>
          <p:nvSpPr>
            <p:cNvPr id="136" name="Google Shape;136;p25"/>
            <p:cNvSpPr txBox="1"/>
            <p:nvPr/>
          </p:nvSpPr>
          <p:spPr>
            <a:xfrm>
              <a:off x="4424221" y="1600235"/>
              <a:ext cx="6520872" cy="3620158"/>
            </a:xfrm>
            <a:prstGeom prst="rect">
              <a:avLst/>
            </a:prstGeom>
            <a:solidFill>
              <a:schemeClr val="lt1"/>
            </a:solidFill>
            <a:ln>
              <a:noFill/>
            </a:ln>
          </p:spPr>
          <p:txBody>
            <a:bodyPr anchorCtr="0" anchor="t" bIns="34275" lIns="68575" spcFirstLastPara="1" rIns="68575" wrap="square" tIns="34275">
              <a:spAutoFit/>
            </a:bodyPr>
            <a:lstStyle/>
            <a:p>
              <a:pPr indent="0" lvl="0" marL="114300" marR="12700" rtl="0" algn="ctr">
                <a:lnSpc>
                  <a:spcPct val="115000"/>
                </a:lnSpc>
                <a:spcBef>
                  <a:spcPts val="0"/>
                </a:spcBef>
                <a:spcAft>
                  <a:spcPts val="0"/>
                </a:spcAft>
                <a:buNone/>
              </a:pPr>
              <a:r>
                <a:rPr b="1" i="0" lang="en" sz="4200" u="none" cap="none" strike="noStrike">
                  <a:solidFill>
                    <a:schemeClr val="dk1"/>
                  </a:solidFill>
                  <a:latin typeface="Arial"/>
                  <a:ea typeface="Arial"/>
                  <a:cs typeface="Arial"/>
                  <a:sym typeface="Arial"/>
                </a:rPr>
                <a:t>PLAY &amp; SING </a:t>
              </a:r>
              <a:endParaRPr sz="1100"/>
            </a:p>
            <a:p>
              <a:pPr indent="0" lvl="0" marL="114300" marR="12700" rtl="0" algn="ctr">
                <a:lnSpc>
                  <a:spcPct val="115000"/>
                </a:lnSpc>
                <a:spcBef>
                  <a:spcPts val="0"/>
                </a:spcBef>
                <a:spcAft>
                  <a:spcPts val="0"/>
                </a:spcAft>
                <a:buNone/>
              </a:pPr>
              <a:r>
                <a:rPr b="1" i="0" lang="en" sz="4200" u="none" cap="none" strike="noStrike">
                  <a:solidFill>
                    <a:schemeClr val="dk1"/>
                  </a:solidFill>
                  <a:latin typeface="Arial"/>
                  <a:ea typeface="Arial"/>
                  <a:cs typeface="Arial"/>
                  <a:sym typeface="Arial"/>
                </a:rPr>
                <a:t>HIS PRAISES </a:t>
              </a:r>
              <a:endParaRPr sz="1100"/>
            </a:p>
            <a:p>
              <a:pPr indent="0" lvl="0" marL="114300" marR="12700" rtl="0" algn="ctr">
                <a:lnSpc>
                  <a:spcPct val="115000"/>
                </a:lnSpc>
                <a:spcBef>
                  <a:spcPts val="0"/>
                </a:spcBef>
                <a:spcAft>
                  <a:spcPts val="0"/>
                </a:spcAft>
                <a:buNone/>
              </a:pPr>
              <a:r>
                <a:rPr b="0" i="0" lang="en" sz="3300" u="none" cap="none" strike="noStrike">
                  <a:solidFill>
                    <a:schemeClr val="dk1"/>
                  </a:solidFill>
                  <a:latin typeface="Arial"/>
                  <a:ea typeface="Arial"/>
                  <a:cs typeface="Arial"/>
                  <a:sym typeface="Arial"/>
                </a:rPr>
                <a:t>HOME SCHOOL </a:t>
              </a:r>
              <a:endParaRPr sz="1100"/>
            </a:p>
            <a:p>
              <a:pPr indent="0" lvl="0" marL="114300" marR="12700" rtl="0" algn="ctr">
                <a:lnSpc>
                  <a:spcPct val="115000"/>
                </a:lnSpc>
                <a:spcBef>
                  <a:spcPts val="0"/>
                </a:spcBef>
                <a:spcAft>
                  <a:spcPts val="0"/>
                </a:spcAft>
                <a:buNone/>
              </a:pPr>
              <a:r>
                <a:rPr b="0" i="0" lang="en" sz="3300" u="none" cap="none" strike="noStrike">
                  <a:solidFill>
                    <a:schemeClr val="dk1"/>
                  </a:solidFill>
                  <a:latin typeface="Arial"/>
                  <a:ea typeface="Arial"/>
                  <a:cs typeface="Arial"/>
                  <a:sym typeface="Arial"/>
                </a:rPr>
                <a:t>MUSIC PROGRAM</a:t>
              </a:r>
              <a:endParaRPr b="0" i="0" sz="600" u="none" cap="none" strike="noStrike">
                <a:solidFill>
                  <a:schemeClr val="dk1"/>
                </a:solidFill>
                <a:latin typeface="Calibri"/>
                <a:ea typeface="Calibri"/>
                <a:cs typeface="Calibri"/>
                <a:sym typeface="Calibri"/>
              </a:endParaRPr>
            </a:p>
          </p:txBody>
        </p:sp>
      </p:grpSp>
      <p:sp>
        <p:nvSpPr>
          <p:cNvPr id="137" name="Google Shape;137;p25"/>
          <p:cNvSpPr txBox="1"/>
          <p:nvPr/>
        </p:nvSpPr>
        <p:spPr>
          <a:xfrm>
            <a:off x="2950050" y="4450800"/>
            <a:ext cx="32439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solidFill>
                  <a:schemeClr val="lt1"/>
                </a:solidFill>
                <a:latin typeface="Calibri"/>
                <a:ea typeface="Calibri"/>
                <a:cs typeface="Calibri"/>
                <a:sym typeface="Calibri"/>
              </a:rPr>
              <a:t>2025-2026 Handbook Slides</a:t>
            </a:r>
            <a:endParaRPr sz="21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1" name="Shape 251"/>
        <p:cNvGrpSpPr/>
        <p:nvPr/>
      </p:nvGrpSpPr>
      <p:grpSpPr>
        <a:xfrm>
          <a:off x="0" y="0"/>
          <a:ext cx="0" cy="0"/>
          <a:chOff x="0" y="0"/>
          <a:chExt cx="0" cy="0"/>
        </a:xfrm>
      </p:grpSpPr>
      <p:sp>
        <p:nvSpPr>
          <p:cNvPr id="252" name="Google Shape;252;p3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3" name="Google Shape;253;p3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4" name="Google Shape;254;p3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5" name="Google Shape;255;p3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56" name="Google Shape;256;p34"/>
          <p:cNvSpPr txBox="1"/>
          <p:nvPr/>
        </p:nvSpPr>
        <p:spPr>
          <a:xfrm>
            <a:off x="865910" y="1140068"/>
            <a:ext cx="7412182" cy="3300904"/>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1998   Bethesda Christian Fellowship with </a:t>
            </a:r>
            <a:endParaRPr sz="1100"/>
          </a:p>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		18 students</a:t>
            </a:r>
            <a:endParaRPr sz="1100"/>
          </a:p>
          <a:p>
            <a:pPr indent="0" lvl="0" marL="0" marR="0" rtl="0" algn="l">
              <a:spcBef>
                <a:spcPts val="0"/>
              </a:spcBef>
              <a:spcAft>
                <a:spcPts val="0"/>
              </a:spcAft>
              <a:buNone/>
            </a:pPr>
            <a:r>
              <a:rPr lang="en" sz="3000">
                <a:solidFill>
                  <a:schemeClr val="dk1"/>
                </a:solidFill>
                <a:latin typeface="Calibri"/>
                <a:ea typeface="Calibri"/>
                <a:cs typeface="Calibri"/>
                <a:sym typeface="Calibri"/>
              </a:rPr>
              <a:t>2000   </a:t>
            </a:r>
            <a:r>
              <a:rPr b="0" i="0" lang="en" sz="3000" u="none" cap="none" strike="noStrike">
                <a:solidFill>
                  <a:schemeClr val="dk1"/>
                </a:solidFill>
                <a:latin typeface="Calibri"/>
                <a:ea typeface="Calibri"/>
                <a:cs typeface="Calibri"/>
                <a:sym typeface="Calibri"/>
              </a:rPr>
              <a:t>Orchestra for any homeschooling </a:t>
            </a:r>
            <a:endParaRPr sz="1100"/>
          </a:p>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	        student and theory classes</a:t>
            </a:r>
            <a:endParaRPr sz="1100"/>
          </a:p>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2006   Home School Guitar instruction</a:t>
            </a:r>
            <a:endParaRPr sz="1100"/>
          </a:p>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2007   Home School Choir </a:t>
            </a:r>
            <a:endParaRPr sz="1100"/>
          </a:p>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2009   Home School Band</a:t>
            </a:r>
            <a:endParaRPr sz="1100"/>
          </a:p>
        </p:txBody>
      </p:sp>
      <p:sp>
        <p:nvSpPr>
          <p:cNvPr id="257" name="Google Shape;257;p34"/>
          <p:cNvSpPr/>
          <p:nvPr/>
        </p:nvSpPr>
        <p:spPr>
          <a:xfrm>
            <a:off x="1657350"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History</a:t>
            </a:r>
            <a:endParaRPr sz="1500">
              <a:solidFill>
                <a:schemeClr val="dk1"/>
              </a:solidFill>
              <a:latin typeface="Calibri"/>
              <a:ea typeface="Calibri"/>
              <a:cs typeface="Calibri"/>
              <a:sym typeface="Calibri"/>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8" name="Shape 1248"/>
        <p:cNvGrpSpPr/>
        <p:nvPr/>
      </p:nvGrpSpPr>
      <p:grpSpPr>
        <a:xfrm>
          <a:off x="0" y="0"/>
          <a:ext cx="0" cy="0"/>
          <a:chOff x="0" y="0"/>
          <a:chExt cx="0" cy="0"/>
        </a:xfrm>
      </p:grpSpPr>
      <p:sp>
        <p:nvSpPr>
          <p:cNvPr id="1249" name="Google Shape;1249;p12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50" name="Google Shape;1250;p12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51" name="Google Shape;1251;p12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52" name="Google Shape;1252;p12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53" name="Google Shape;1253;p124"/>
          <p:cNvSpPr txBox="1"/>
          <p:nvPr/>
        </p:nvSpPr>
        <p:spPr>
          <a:xfrm>
            <a:off x="448038" y="255456"/>
            <a:ext cx="8385900" cy="3763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3000" strike="noStrike">
                <a:solidFill>
                  <a:srgbClr val="000000"/>
                </a:solidFill>
                <a:latin typeface="Arial"/>
                <a:ea typeface="Arial"/>
                <a:cs typeface="Arial"/>
                <a:sym typeface="Arial"/>
              </a:rPr>
              <a:t>Our family agrees to support PSHP and abide by the guidelines set forth in the Handbook and to conduct ourselves in accordance with the Christ-honoring atmosphere that is being provided by PSHP. We agree to abide by the decisions of the PSHP Advisory Board of Directors on issues not already addressed by the Hand Book. </a:t>
            </a:r>
            <a:endParaRPr sz="1100"/>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58" name="Shape 1258"/>
        <p:cNvGrpSpPr/>
        <p:nvPr/>
      </p:nvGrpSpPr>
      <p:grpSpPr>
        <a:xfrm>
          <a:off x="0" y="0"/>
          <a:ext cx="0" cy="0"/>
          <a:chOff x="0" y="0"/>
          <a:chExt cx="0" cy="0"/>
        </a:xfrm>
      </p:grpSpPr>
      <p:sp>
        <p:nvSpPr>
          <p:cNvPr id="1259" name="Google Shape;1259;p12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60" name="Google Shape;1260;p12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61" name="Google Shape;1261;p12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62" name="Google Shape;1262;p12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63" name="Google Shape;1263;p125"/>
          <p:cNvSpPr txBox="1"/>
          <p:nvPr/>
        </p:nvSpPr>
        <p:spPr>
          <a:xfrm>
            <a:off x="448038" y="255456"/>
            <a:ext cx="8385900" cy="4686900"/>
          </a:xfrm>
          <a:prstGeom prst="rect">
            <a:avLst/>
          </a:prstGeom>
          <a:solidFill>
            <a:schemeClr val="lt1"/>
          </a:solidFill>
          <a:ln>
            <a:noFill/>
          </a:ln>
        </p:spPr>
        <p:txBody>
          <a:bodyPr anchorCtr="0" anchor="t" bIns="34275" lIns="68575" spcFirstLastPara="1" rIns="68575" wrap="square" tIns="34275">
            <a:spAutoFit/>
          </a:bodyPr>
          <a:lstStyle/>
          <a:p>
            <a:pPr indent="0" lvl="0" marL="457200" marR="0" rtl="0" algn="l">
              <a:spcBef>
                <a:spcPts val="0"/>
              </a:spcBef>
              <a:spcAft>
                <a:spcPts val="0"/>
              </a:spcAft>
              <a:buNone/>
            </a:pPr>
            <a:r>
              <a:rPr b="1" i="0" lang="en" sz="3000" strike="noStrike">
                <a:solidFill>
                  <a:srgbClr val="000000"/>
                </a:solidFill>
                <a:latin typeface="Arial"/>
                <a:ea typeface="Arial"/>
                <a:cs typeface="Arial"/>
                <a:sym typeface="Arial"/>
              </a:rPr>
              <a:t>We understand the importance of encouraging students to attend all of their classes and to be respectful in their behavior. We understand that we are responsible for the behavior and actions of the children under our care. We will add PSHP performance dates to our family’s calendar and understand the commitment that is needed by all students to attend all scheduled performances.</a:t>
            </a:r>
            <a:endParaRPr sz="1100"/>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68" name="Shape 1268"/>
        <p:cNvGrpSpPr/>
        <p:nvPr/>
      </p:nvGrpSpPr>
      <p:grpSpPr>
        <a:xfrm>
          <a:off x="0" y="0"/>
          <a:ext cx="0" cy="0"/>
          <a:chOff x="0" y="0"/>
          <a:chExt cx="0" cy="0"/>
        </a:xfrm>
      </p:grpSpPr>
      <p:sp>
        <p:nvSpPr>
          <p:cNvPr id="1269" name="Google Shape;1269;p12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70" name="Google Shape;1270;p12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71" name="Google Shape;1271;p12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72" name="Google Shape;1272;p12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73" name="Google Shape;1273;p126"/>
          <p:cNvSpPr txBox="1"/>
          <p:nvPr/>
        </p:nvSpPr>
        <p:spPr>
          <a:xfrm>
            <a:off x="448038" y="255456"/>
            <a:ext cx="8385900" cy="992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3000" strike="noStrike">
                <a:solidFill>
                  <a:srgbClr val="000000"/>
                </a:solidFill>
                <a:latin typeface="Arial"/>
                <a:ea typeface="Arial"/>
                <a:cs typeface="Arial"/>
                <a:sym typeface="Arial"/>
              </a:rPr>
              <a:t>We are a Christian family and believe that the Bible is the authoritative word.</a:t>
            </a:r>
            <a:endParaRPr b="1" sz="3000"/>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78" name="Shape 1278"/>
        <p:cNvGrpSpPr/>
        <p:nvPr/>
      </p:nvGrpSpPr>
      <p:grpSpPr>
        <a:xfrm>
          <a:off x="0" y="0"/>
          <a:ext cx="0" cy="0"/>
          <a:chOff x="0" y="0"/>
          <a:chExt cx="0" cy="0"/>
        </a:xfrm>
      </p:grpSpPr>
      <p:sp>
        <p:nvSpPr>
          <p:cNvPr id="1279" name="Google Shape;1279;p12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80" name="Google Shape;1280;p127"/>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81" name="Google Shape;1281;p127"/>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82" name="Google Shape;1282;p127"/>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83" name="Google Shape;1283;p127"/>
          <p:cNvSpPr txBox="1"/>
          <p:nvPr/>
        </p:nvSpPr>
        <p:spPr>
          <a:xfrm>
            <a:off x="379638" y="289631"/>
            <a:ext cx="8385900" cy="4563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800"/>
              <a:t>By participating in the 2025-2026 year of PSHP we are agreeing for our students to </a:t>
            </a:r>
            <a:r>
              <a:rPr b="1" lang="en" sz="2800"/>
              <a:t>attend</a:t>
            </a:r>
            <a:r>
              <a:rPr b="1" lang="en" sz="2800"/>
              <a:t> and perform in the concerts for our student’s groups unless ill, or extreme family emergency. </a:t>
            </a:r>
            <a:endParaRPr b="1" sz="2800"/>
          </a:p>
          <a:p>
            <a:pPr indent="0" lvl="0" marL="0" marR="0" rtl="0" algn="l">
              <a:spcBef>
                <a:spcPts val="0"/>
              </a:spcBef>
              <a:spcAft>
                <a:spcPts val="0"/>
              </a:spcAft>
              <a:buNone/>
            </a:pPr>
            <a:r>
              <a:rPr b="1" lang="en" sz="3000" u="sng"/>
              <a:t>2025-2026  Concert Dates: </a:t>
            </a:r>
            <a:endParaRPr b="1" sz="3000" u="sng"/>
          </a:p>
          <a:p>
            <a:pPr indent="0" lvl="0" marL="0" marR="0" rtl="0" algn="l">
              <a:spcBef>
                <a:spcPts val="0"/>
              </a:spcBef>
              <a:spcAft>
                <a:spcPts val="0"/>
              </a:spcAft>
              <a:buNone/>
            </a:pPr>
            <a:r>
              <a:rPr b="1" lang="en" sz="3000"/>
              <a:t>Dec. 6th 1pm (Older)</a:t>
            </a:r>
            <a:endParaRPr b="1" sz="3000"/>
          </a:p>
          <a:p>
            <a:pPr indent="0" lvl="0" marL="0" marR="0" rtl="0" algn="l">
              <a:spcBef>
                <a:spcPts val="0"/>
              </a:spcBef>
              <a:spcAft>
                <a:spcPts val="0"/>
              </a:spcAft>
              <a:buNone/>
            </a:pPr>
            <a:r>
              <a:rPr b="1" lang="en" sz="3000"/>
              <a:t>Dec. 12th afternoon/early evening (Younger)</a:t>
            </a:r>
            <a:endParaRPr b="1" sz="3000"/>
          </a:p>
          <a:p>
            <a:pPr indent="0" lvl="0" marL="0" marR="0" rtl="0" algn="l">
              <a:spcBef>
                <a:spcPts val="0"/>
              </a:spcBef>
              <a:spcAft>
                <a:spcPts val="0"/>
              </a:spcAft>
              <a:buNone/>
            </a:pPr>
            <a:r>
              <a:rPr b="1" lang="en" sz="3000"/>
              <a:t>April 17th Daytime</a:t>
            </a:r>
            <a:endParaRPr b="1" sz="3000"/>
          </a:p>
          <a:p>
            <a:pPr indent="0" lvl="0" marL="0" marR="0" rtl="0" algn="l">
              <a:spcBef>
                <a:spcPts val="0"/>
              </a:spcBef>
              <a:spcAft>
                <a:spcPts val="0"/>
              </a:spcAft>
              <a:buNone/>
            </a:pPr>
            <a:r>
              <a:rPr b="1" lang="en" sz="3000"/>
              <a:t>May 18th 6pm (Younger)</a:t>
            </a:r>
            <a:endParaRPr b="1" sz="3000"/>
          </a:p>
          <a:p>
            <a:pPr indent="0" lvl="0" marL="0" marR="0" rtl="0" algn="l">
              <a:spcBef>
                <a:spcPts val="0"/>
              </a:spcBef>
              <a:spcAft>
                <a:spcPts val="0"/>
              </a:spcAft>
              <a:buNone/>
            </a:pPr>
            <a:r>
              <a:rPr b="1" lang="en" sz="3000"/>
              <a:t>May 19th 6pm (Older)</a:t>
            </a:r>
            <a:endParaRPr b="1" sz="3000"/>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8" name="Shape 1288"/>
        <p:cNvGrpSpPr/>
        <p:nvPr/>
      </p:nvGrpSpPr>
      <p:grpSpPr>
        <a:xfrm>
          <a:off x="0" y="0"/>
          <a:ext cx="0" cy="0"/>
          <a:chOff x="0" y="0"/>
          <a:chExt cx="0" cy="0"/>
        </a:xfrm>
      </p:grpSpPr>
      <p:sp>
        <p:nvSpPr>
          <p:cNvPr id="1289" name="Google Shape;1289;p12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90" name="Google Shape;1290;p12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91" name="Google Shape;1291;p12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92" name="Google Shape;1292;p12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93" name="Google Shape;1293;p128"/>
          <p:cNvSpPr txBox="1"/>
          <p:nvPr/>
        </p:nvSpPr>
        <p:spPr>
          <a:xfrm>
            <a:off x="379053" y="136490"/>
            <a:ext cx="8385895" cy="530914"/>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3000" strike="noStrike">
                <a:solidFill>
                  <a:srgbClr val="000000"/>
                </a:solidFill>
                <a:latin typeface="Arial"/>
                <a:ea typeface="Arial"/>
                <a:cs typeface="Arial"/>
                <a:sym typeface="Arial"/>
              </a:rPr>
              <a:t>IMPORTANT DATES Fall* (as of </a:t>
            </a:r>
            <a:r>
              <a:rPr b="1" lang="en" sz="3000"/>
              <a:t>6/22/25</a:t>
            </a:r>
            <a:r>
              <a:rPr b="1" i="0" lang="en" sz="3000" strike="noStrike">
                <a:solidFill>
                  <a:srgbClr val="000000"/>
                </a:solidFill>
                <a:latin typeface="Arial"/>
                <a:ea typeface="Arial"/>
                <a:cs typeface="Arial"/>
                <a:sym typeface="Arial"/>
              </a:rPr>
              <a:t>):</a:t>
            </a:r>
            <a:endParaRPr sz="1100"/>
          </a:p>
        </p:txBody>
      </p:sp>
      <p:sp>
        <p:nvSpPr>
          <p:cNvPr id="1294" name="Google Shape;1294;p128"/>
          <p:cNvSpPr txBox="1"/>
          <p:nvPr/>
        </p:nvSpPr>
        <p:spPr>
          <a:xfrm>
            <a:off x="819184" y="756563"/>
            <a:ext cx="7146000" cy="3948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100" u="sng">
                <a:solidFill>
                  <a:schemeClr val="dk1"/>
                </a:solidFill>
                <a:latin typeface="Calibri"/>
                <a:ea typeface="Calibri"/>
                <a:cs typeface="Calibri"/>
                <a:sym typeface="Calibri"/>
              </a:rPr>
              <a:t>Fall 2025</a:t>
            </a:r>
            <a:endParaRPr b="1" sz="2100" u="sng">
              <a:solidFill>
                <a:schemeClr val="dk1"/>
              </a:solidFill>
              <a:latin typeface="Calibri"/>
              <a:ea typeface="Calibri"/>
              <a:cs typeface="Calibri"/>
              <a:sym typeface="Calibri"/>
            </a:endParaRPr>
          </a:p>
          <a:p>
            <a:pPr indent="0" lvl="0" marL="0" marR="0" rtl="0" algn="l">
              <a:spcBef>
                <a:spcPts val="0"/>
              </a:spcBef>
              <a:spcAft>
                <a:spcPts val="0"/>
              </a:spcAft>
              <a:buNone/>
            </a:pPr>
            <a:r>
              <a:rPr b="1" lang="en" sz="2100">
                <a:solidFill>
                  <a:schemeClr val="dk1"/>
                </a:solidFill>
                <a:latin typeface="Calibri"/>
                <a:ea typeface="Calibri"/>
                <a:cs typeface="Calibri"/>
                <a:sym typeface="Calibri"/>
              </a:rPr>
              <a:t>Aug. 15 at 10:30 or 1:30 Mandatory</a:t>
            </a:r>
            <a:r>
              <a:rPr lang="en" sz="2100">
                <a:solidFill>
                  <a:schemeClr val="dk1"/>
                </a:solidFill>
                <a:latin typeface="Calibri"/>
                <a:ea typeface="Calibri"/>
                <a:cs typeface="Calibri"/>
                <a:sym typeface="Calibri"/>
              </a:rPr>
              <a:t> </a:t>
            </a:r>
            <a:endParaRPr sz="1100"/>
          </a:p>
          <a:p>
            <a:pPr indent="0" lvl="0" marL="0" marR="0" rtl="0" algn="l">
              <a:spcBef>
                <a:spcPts val="0"/>
              </a:spcBef>
              <a:spcAft>
                <a:spcPts val="0"/>
              </a:spcAft>
              <a:buNone/>
            </a:pPr>
            <a:r>
              <a:rPr b="1" lang="en" sz="2100">
                <a:solidFill>
                  <a:schemeClr val="dk1"/>
                </a:solidFill>
                <a:latin typeface="Calibri"/>
                <a:ea typeface="Calibri"/>
                <a:cs typeface="Calibri"/>
                <a:sym typeface="Calibri"/>
              </a:rPr>
              <a:t>Meeting</a:t>
            </a:r>
            <a:r>
              <a:rPr lang="en" sz="2100">
                <a:solidFill>
                  <a:schemeClr val="dk1"/>
                </a:solidFill>
                <a:latin typeface="Calibri"/>
                <a:ea typeface="Calibri"/>
                <a:cs typeface="Calibri"/>
                <a:sym typeface="Calibri"/>
              </a:rPr>
              <a:t> for at least 1 parent and all students 12 yrs old and up</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Aug. 15  – Registration &amp; Audition Day </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Sept. 5 – 1</a:t>
            </a:r>
            <a:r>
              <a:rPr baseline="30000" lang="en" sz="2100">
                <a:solidFill>
                  <a:schemeClr val="dk1"/>
                </a:solidFill>
                <a:latin typeface="Calibri"/>
                <a:ea typeface="Calibri"/>
                <a:cs typeface="Calibri"/>
                <a:sym typeface="Calibri"/>
              </a:rPr>
              <a:t>st</a:t>
            </a:r>
            <a:r>
              <a:rPr lang="en" sz="2100">
                <a:solidFill>
                  <a:schemeClr val="dk1"/>
                </a:solidFill>
                <a:latin typeface="Calibri"/>
                <a:ea typeface="Calibri"/>
                <a:cs typeface="Calibri"/>
                <a:sym typeface="Calibri"/>
              </a:rPr>
              <a:t> Day of Classes</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Sept. 19 – September Fees Due</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Oct. 3 – October Fees Due</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Oct. 10 – Fall Break No Classes</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Nov. 28 – Thanksgiving Break</a:t>
            </a:r>
            <a:endParaRPr sz="21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sz="2100" u="sng">
                <a:solidFill>
                  <a:schemeClr val="dk1"/>
                </a:solidFill>
                <a:latin typeface="Calibri"/>
                <a:ea typeface="Calibri"/>
                <a:cs typeface="Calibri"/>
                <a:sym typeface="Calibri"/>
              </a:rPr>
              <a:t>Christmas Concerts</a:t>
            </a:r>
            <a:endParaRPr sz="1100">
              <a:solidFill>
                <a:schemeClr val="dk1"/>
              </a:solidFill>
            </a:endParaRPr>
          </a:p>
          <a:p>
            <a:pPr indent="0" lvl="0" marL="0" rtl="0" algn="l">
              <a:spcBef>
                <a:spcPts val="0"/>
              </a:spcBef>
              <a:spcAft>
                <a:spcPts val="0"/>
              </a:spcAft>
              <a:buClr>
                <a:schemeClr val="dk1"/>
              </a:buClr>
              <a:buFont typeface="Arial"/>
              <a:buNone/>
            </a:pPr>
            <a:r>
              <a:rPr b="1" lang="en" sz="2100">
                <a:solidFill>
                  <a:schemeClr val="dk1"/>
                </a:solidFill>
                <a:latin typeface="Calibri"/>
                <a:ea typeface="Calibri"/>
                <a:cs typeface="Calibri"/>
                <a:sym typeface="Calibri"/>
              </a:rPr>
              <a:t>Older-Sat. Dec. 6, 1pm (Macedonia)</a:t>
            </a:r>
            <a:endParaRPr b="1" sz="2100">
              <a:solidFill>
                <a:schemeClr val="dk1"/>
              </a:solidFill>
              <a:latin typeface="Calibri"/>
              <a:ea typeface="Calibri"/>
              <a:cs typeface="Calibri"/>
              <a:sym typeface="Calibri"/>
            </a:endParaRPr>
          </a:p>
          <a:p>
            <a:pPr indent="0" lvl="0" marL="0" rtl="0" algn="l">
              <a:spcBef>
                <a:spcPts val="0"/>
              </a:spcBef>
              <a:spcAft>
                <a:spcPts val="0"/>
              </a:spcAft>
              <a:buClr>
                <a:schemeClr val="dk1"/>
              </a:buClr>
              <a:buFont typeface="Arial"/>
              <a:buNone/>
            </a:pPr>
            <a:r>
              <a:rPr b="1" lang="en" sz="2100">
                <a:solidFill>
                  <a:schemeClr val="dk1"/>
                </a:solidFill>
                <a:latin typeface="Calibri"/>
                <a:ea typeface="Calibri"/>
                <a:cs typeface="Calibri"/>
                <a:sym typeface="Calibri"/>
              </a:rPr>
              <a:t>Younger – Fri. Dec. 12, 3pm (Asbury)</a:t>
            </a:r>
            <a:endParaRPr sz="2100">
              <a:solidFill>
                <a:schemeClr val="dk1"/>
              </a:solidFill>
              <a:latin typeface="Calibri"/>
              <a:ea typeface="Calibri"/>
              <a:cs typeface="Calibri"/>
              <a:sym typeface="Calibri"/>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9" name="Shape 1299"/>
        <p:cNvGrpSpPr/>
        <p:nvPr/>
      </p:nvGrpSpPr>
      <p:grpSpPr>
        <a:xfrm>
          <a:off x="0" y="0"/>
          <a:ext cx="0" cy="0"/>
          <a:chOff x="0" y="0"/>
          <a:chExt cx="0" cy="0"/>
        </a:xfrm>
      </p:grpSpPr>
      <p:sp>
        <p:nvSpPr>
          <p:cNvPr id="1300" name="Google Shape;1300;p12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01" name="Google Shape;1301;p129"/>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02" name="Google Shape;1302;p129"/>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03" name="Google Shape;1303;p129"/>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04" name="Google Shape;1304;p129"/>
          <p:cNvSpPr txBox="1"/>
          <p:nvPr/>
        </p:nvSpPr>
        <p:spPr>
          <a:xfrm>
            <a:off x="379053" y="136490"/>
            <a:ext cx="8385900" cy="531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i="0" lang="en" sz="3000" strike="noStrike">
                <a:solidFill>
                  <a:srgbClr val="000000"/>
                </a:solidFill>
                <a:latin typeface="Arial"/>
                <a:ea typeface="Arial"/>
                <a:cs typeface="Arial"/>
                <a:sym typeface="Arial"/>
              </a:rPr>
              <a:t>IMPORTANT DATES S</a:t>
            </a:r>
            <a:r>
              <a:rPr b="1" lang="en" sz="3000"/>
              <a:t>pring</a:t>
            </a:r>
            <a:r>
              <a:rPr b="1" i="0" lang="en" sz="3000" strike="noStrike">
                <a:solidFill>
                  <a:srgbClr val="000000"/>
                </a:solidFill>
                <a:latin typeface="Arial"/>
                <a:ea typeface="Arial"/>
                <a:cs typeface="Arial"/>
                <a:sym typeface="Arial"/>
              </a:rPr>
              <a:t>* (as of </a:t>
            </a:r>
            <a:r>
              <a:rPr b="1" lang="en" sz="3000"/>
              <a:t>6/22/25</a:t>
            </a:r>
            <a:r>
              <a:rPr b="1" i="0" lang="en" sz="3000" strike="noStrike">
                <a:solidFill>
                  <a:srgbClr val="000000"/>
                </a:solidFill>
                <a:latin typeface="Arial"/>
                <a:ea typeface="Arial"/>
                <a:cs typeface="Arial"/>
                <a:sym typeface="Arial"/>
              </a:rPr>
              <a:t>):</a:t>
            </a:r>
            <a:endParaRPr sz="1100"/>
          </a:p>
        </p:txBody>
      </p:sp>
      <p:sp>
        <p:nvSpPr>
          <p:cNvPr id="1305" name="Google Shape;1305;p129"/>
          <p:cNvSpPr txBox="1"/>
          <p:nvPr/>
        </p:nvSpPr>
        <p:spPr>
          <a:xfrm>
            <a:off x="647973" y="738450"/>
            <a:ext cx="8106300" cy="3301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100" u="sng">
                <a:solidFill>
                  <a:schemeClr val="dk1"/>
                </a:solidFill>
                <a:latin typeface="Calibri"/>
                <a:ea typeface="Calibri"/>
                <a:cs typeface="Calibri"/>
                <a:sym typeface="Calibri"/>
              </a:rPr>
              <a:t>Spring 2026</a:t>
            </a:r>
            <a:endParaRPr sz="1100"/>
          </a:p>
          <a:p>
            <a:pPr indent="0" lvl="0" marL="0" marR="0" rtl="0" algn="l">
              <a:spcBef>
                <a:spcPts val="0"/>
              </a:spcBef>
              <a:spcAft>
                <a:spcPts val="0"/>
              </a:spcAft>
              <a:buNone/>
            </a:pPr>
            <a:r>
              <a:rPr lang="en" sz="2100">
                <a:solidFill>
                  <a:schemeClr val="dk1"/>
                </a:solidFill>
                <a:latin typeface="Calibri"/>
                <a:ea typeface="Calibri"/>
                <a:cs typeface="Calibri"/>
                <a:sym typeface="Calibri"/>
              </a:rPr>
              <a:t>Jan. 9th – Resume Classes</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rPr lang="en" sz="2100">
                <a:solidFill>
                  <a:schemeClr val="dk1"/>
                </a:solidFill>
                <a:latin typeface="Calibri"/>
                <a:ea typeface="Calibri"/>
                <a:cs typeface="Calibri"/>
                <a:sym typeface="Calibri"/>
              </a:rPr>
              <a:t>Mar. 7 - 	Federation Contest (</a:t>
            </a:r>
            <a:r>
              <a:rPr b="1" lang="en" sz="2100">
                <a:solidFill>
                  <a:schemeClr val="dk1"/>
                </a:solidFill>
                <a:latin typeface="Calibri"/>
                <a:ea typeface="Calibri"/>
                <a:cs typeface="Calibri"/>
                <a:sym typeface="Calibri"/>
              </a:rPr>
              <a:t>optional</a:t>
            </a:r>
            <a:r>
              <a:rPr lang="en" sz="2100">
                <a:solidFill>
                  <a:schemeClr val="dk1"/>
                </a:solidFill>
                <a:latin typeface="Calibri"/>
                <a:ea typeface="Calibri"/>
                <a:cs typeface="Calibri"/>
                <a:sym typeface="Calibri"/>
              </a:rPr>
              <a:t>, solos, theory tests)</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rPr lang="en" sz="2100">
                <a:solidFill>
                  <a:schemeClr val="dk1"/>
                </a:solidFill>
                <a:latin typeface="Calibri"/>
                <a:ea typeface="Calibri"/>
                <a:cs typeface="Calibri"/>
                <a:sym typeface="Calibri"/>
              </a:rPr>
              <a:t>Mar. 20 – Spring Break</a:t>
            </a:r>
            <a:endParaRPr sz="1100"/>
          </a:p>
          <a:p>
            <a:pPr indent="0" lvl="0" marL="0" rtl="0" algn="l">
              <a:spcBef>
                <a:spcPts val="0"/>
              </a:spcBef>
              <a:spcAft>
                <a:spcPts val="0"/>
              </a:spcAft>
              <a:buNone/>
            </a:pPr>
            <a:r>
              <a:rPr lang="en" sz="2100">
                <a:solidFill>
                  <a:schemeClr val="dk1"/>
                </a:solidFill>
                <a:latin typeface="Calibri"/>
                <a:ea typeface="Calibri"/>
                <a:cs typeface="Calibri"/>
                <a:sym typeface="Calibri"/>
              </a:rPr>
              <a:t>April 3 - Easter Break</a:t>
            </a:r>
            <a:endParaRPr sz="2100">
              <a:solidFill>
                <a:schemeClr val="dk1"/>
              </a:solidFill>
              <a:latin typeface="Calibri"/>
              <a:ea typeface="Calibri"/>
              <a:cs typeface="Calibri"/>
              <a:sym typeface="Calibri"/>
            </a:endParaRPr>
          </a:p>
          <a:p>
            <a:pPr indent="0" lvl="0" marL="0" rtl="0" algn="l">
              <a:spcBef>
                <a:spcPts val="0"/>
              </a:spcBef>
              <a:spcAft>
                <a:spcPts val="0"/>
              </a:spcAft>
              <a:buNone/>
            </a:pPr>
            <a:r>
              <a:rPr b="1" lang="en" sz="2100">
                <a:solidFill>
                  <a:schemeClr val="dk1"/>
                </a:solidFill>
                <a:latin typeface="Calibri"/>
                <a:ea typeface="Calibri"/>
                <a:cs typeface="Calibri"/>
                <a:sym typeface="Calibri"/>
              </a:rPr>
              <a:t>April 17  - Contest Day (required-save whole day)</a:t>
            </a:r>
            <a:endParaRPr sz="1100"/>
          </a:p>
          <a:p>
            <a:pPr indent="0" lvl="0" marL="0" marR="0" rtl="0" algn="l">
              <a:spcBef>
                <a:spcPts val="0"/>
              </a:spcBef>
              <a:spcAft>
                <a:spcPts val="0"/>
              </a:spcAft>
              <a:buNone/>
            </a:pPr>
            <a:r>
              <a:rPr b="1" lang="en" sz="2100">
                <a:solidFill>
                  <a:schemeClr val="dk1"/>
                </a:solidFill>
                <a:latin typeface="Calibri"/>
                <a:ea typeface="Calibri"/>
                <a:cs typeface="Calibri"/>
                <a:sym typeface="Calibri"/>
              </a:rPr>
              <a:t>May 9 	 Graduation 2:00 (Asbury) older perform</a:t>
            </a:r>
            <a:endParaRPr sz="1100">
              <a:solidFill>
                <a:schemeClr val="dk1"/>
              </a:solidFill>
            </a:endParaRPr>
          </a:p>
          <a:p>
            <a:pPr indent="0" lvl="0" marL="0" marR="0" rtl="0" algn="l">
              <a:spcBef>
                <a:spcPts val="0"/>
              </a:spcBef>
              <a:spcAft>
                <a:spcPts val="0"/>
              </a:spcAft>
              <a:buNone/>
            </a:pPr>
            <a:r>
              <a:rPr b="1" lang="en" sz="2100">
                <a:solidFill>
                  <a:schemeClr val="dk1"/>
                </a:solidFill>
                <a:latin typeface="Calibri"/>
                <a:ea typeface="Calibri"/>
                <a:cs typeface="Calibri"/>
                <a:sym typeface="Calibri"/>
              </a:rPr>
              <a:t>May 18 – Younger Concert, 6 pm</a:t>
            </a:r>
            <a:endParaRPr sz="1100">
              <a:solidFill>
                <a:schemeClr val="dk1"/>
              </a:solidFill>
            </a:endParaRPr>
          </a:p>
          <a:p>
            <a:pPr indent="0" lvl="0" marL="0" marR="0" rtl="0" algn="l">
              <a:spcBef>
                <a:spcPts val="0"/>
              </a:spcBef>
              <a:spcAft>
                <a:spcPts val="0"/>
              </a:spcAft>
              <a:buNone/>
            </a:pPr>
            <a:r>
              <a:rPr b="1" lang="en" sz="2100">
                <a:solidFill>
                  <a:schemeClr val="dk1"/>
                </a:solidFill>
                <a:latin typeface="Calibri"/>
                <a:ea typeface="Calibri"/>
                <a:cs typeface="Calibri"/>
                <a:sym typeface="Calibri"/>
              </a:rPr>
              <a:t>May 19 – Older Concert, 6 pm</a:t>
            </a:r>
            <a:endParaRPr sz="1100">
              <a:solidFill>
                <a:schemeClr val="dk1"/>
              </a:solidFill>
            </a:endParaRPr>
          </a:p>
          <a:p>
            <a:pPr indent="0" lvl="0" marL="0" marR="0" rtl="0" algn="l">
              <a:spcBef>
                <a:spcPts val="0"/>
              </a:spcBef>
              <a:spcAft>
                <a:spcPts val="0"/>
              </a:spcAft>
              <a:buNone/>
            </a:pPr>
            <a:r>
              <a:rPr lang="en" sz="2100">
                <a:solidFill>
                  <a:schemeClr val="dk1"/>
                </a:solidFill>
                <a:latin typeface="Calibri"/>
                <a:ea typeface="Calibri"/>
                <a:cs typeface="Calibri"/>
                <a:sym typeface="Calibri"/>
              </a:rPr>
              <a:t>*Additional dates on full calendar </a:t>
            </a:r>
            <a:endParaRPr sz="1100"/>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0" name="Shape 1310"/>
        <p:cNvGrpSpPr/>
        <p:nvPr/>
      </p:nvGrpSpPr>
      <p:grpSpPr>
        <a:xfrm>
          <a:off x="0" y="0"/>
          <a:ext cx="0" cy="0"/>
          <a:chOff x="0" y="0"/>
          <a:chExt cx="0" cy="0"/>
        </a:xfrm>
      </p:grpSpPr>
      <p:sp>
        <p:nvSpPr>
          <p:cNvPr id="1311" name="Google Shape;1311;p13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12" name="Google Shape;1312;p13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13" name="Google Shape;1313;p13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14" name="Google Shape;1314;p13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15" name="Google Shape;1315;p130"/>
          <p:cNvSpPr txBox="1"/>
          <p:nvPr/>
        </p:nvSpPr>
        <p:spPr>
          <a:xfrm>
            <a:off x="1716776" y="4134932"/>
            <a:ext cx="5709874" cy="530914"/>
          </a:xfrm>
          <a:prstGeom prst="rect">
            <a:avLst/>
          </a:prstGeom>
          <a:solidFill>
            <a:schemeClr val="lt1"/>
          </a:solidFill>
          <a:ln>
            <a:noFill/>
          </a:ln>
        </p:spPr>
        <p:txBody>
          <a:bodyPr anchorCtr="0" anchor="t" bIns="34275" lIns="68575" spcFirstLastPara="1" rIns="68575" wrap="square" tIns="34275">
            <a:spAutoFit/>
          </a:bodyPr>
          <a:lstStyle/>
          <a:p>
            <a:pPr indent="0" lvl="0" marL="457200" marR="0" rtl="0" algn="l">
              <a:spcBef>
                <a:spcPts val="0"/>
              </a:spcBef>
              <a:spcAft>
                <a:spcPts val="0"/>
              </a:spcAft>
              <a:buNone/>
            </a:pPr>
            <a:r>
              <a:rPr b="1" i="0" lang="en" sz="3000" strike="noStrike">
                <a:solidFill>
                  <a:srgbClr val="000000"/>
                </a:solidFill>
                <a:latin typeface="Arial"/>
                <a:ea typeface="Arial"/>
                <a:cs typeface="Arial"/>
                <a:sym typeface="Arial"/>
              </a:rPr>
              <a:t>QUESTIONS??</a:t>
            </a:r>
            <a:endParaRPr sz="1100"/>
          </a:p>
        </p:txBody>
      </p:sp>
      <p:pic>
        <p:nvPicPr>
          <p:cNvPr descr="C:\Users\WCL\AppData\Local\Microsoft\Windows\INetCache\IE\9OWD7IX5\SingingLanguageMusicalNote[1].jpg" id="1316" name="Google Shape;1316;p130"/>
          <p:cNvPicPr preferRelativeResize="0"/>
          <p:nvPr/>
        </p:nvPicPr>
        <p:blipFill rotWithShape="1">
          <a:blip r:embed="rId3">
            <a:alphaModFix/>
          </a:blip>
          <a:srcRect b="0" l="0" r="0" t="0"/>
          <a:stretch/>
        </p:blipFill>
        <p:spPr>
          <a:xfrm>
            <a:off x="1446253" y="324071"/>
            <a:ext cx="6526161" cy="3371850"/>
          </a:xfrm>
          <a:prstGeom prst="rect">
            <a:avLst/>
          </a:prstGeom>
          <a:noFill/>
          <a:ln>
            <a:noFill/>
          </a:ln>
        </p:spPr>
      </p:pic>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1" name="Shape 1321"/>
        <p:cNvGrpSpPr/>
        <p:nvPr/>
      </p:nvGrpSpPr>
      <p:grpSpPr>
        <a:xfrm>
          <a:off x="0" y="0"/>
          <a:ext cx="0" cy="0"/>
          <a:chOff x="0" y="0"/>
          <a:chExt cx="0" cy="0"/>
        </a:xfrm>
      </p:grpSpPr>
      <p:sp>
        <p:nvSpPr>
          <p:cNvPr id="1322" name="Google Shape;1322;p13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23" name="Google Shape;1323;p13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24" name="Google Shape;1324;p13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25" name="Google Shape;1325;p13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326" name="Google Shape;1326;p131"/>
          <p:cNvSpPr txBox="1"/>
          <p:nvPr/>
        </p:nvSpPr>
        <p:spPr>
          <a:xfrm>
            <a:off x="3924375" y="253825"/>
            <a:ext cx="5103600" cy="4671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500" u="sng">
                <a:solidFill>
                  <a:schemeClr val="dk1"/>
                </a:solidFill>
                <a:latin typeface="Calibri"/>
                <a:ea typeface="Calibri"/>
                <a:cs typeface="Calibri"/>
                <a:sym typeface="Calibri"/>
              </a:rPr>
              <a:t>Contact Information:</a:t>
            </a:r>
            <a:endParaRPr b="1" sz="2500" u="sng">
              <a:solidFill>
                <a:schemeClr val="dk1"/>
              </a:solidFill>
              <a:latin typeface="Calibri"/>
              <a:ea typeface="Calibri"/>
              <a:cs typeface="Calibri"/>
              <a:sym typeface="Calibri"/>
            </a:endParaRPr>
          </a:p>
          <a:p>
            <a:pPr indent="0" lvl="0" marL="0" marR="0" rtl="0" algn="l">
              <a:spcBef>
                <a:spcPts val="0"/>
              </a:spcBef>
              <a:spcAft>
                <a:spcPts val="0"/>
              </a:spcAft>
              <a:buNone/>
            </a:pPr>
            <a:r>
              <a:rPr b="1" lang="en" sz="2500">
                <a:solidFill>
                  <a:schemeClr val="dk1"/>
                </a:solidFill>
                <a:latin typeface="Calibri"/>
                <a:ea typeface="Calibri"/>
                <a:cs typeface="Calibri"/>
                <a:sym typeface="Calibri"/>
              </a:rPr>
              <a:t>Kathy Love (Director/Orchestra)</a:t>
            </a:r>
            <a:endParaRPr b="1" sz="2500">
              <a:solidFill>
                <a:schemeClr val="dk1"/>
              </a:solidFill>
              <a:latin typeface="Calibri"/>
              <a:ea typeface="Calibri"/>
              <a:cs typeface="Calibri"/>
              <a:sym typeface="Calibri"/>
            </a:endParaRPr>
          </a:p>
          <a:p>
            <a:pPr indent="0" lvl="0" marL="0" marR="0" rtl="0" algn="l">
              <a:spcBef>
                <a:spcPts val="0"/>
              </a:spcBef>
              <a:spcAft>
                <a:spcPts val="0"/>
              </a:spcAft>
              <a:buNone/>
            </a:pPr>
            <a:r>
              <a:rPr lang="en" sz="2500">
                <a:solidFill>
                  <a:schemeClr val="dk1"/>
                </a:solidFill>
                <a:latin typeface="Calibri"/>
                <a:ea typeface="Calibri"/>
                <a:cs typeface="Calibri"/>
                <a:sym typeface="Calibri"/>
              </a:rPr>
              <a:t>(417) 830-0303</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 sz="2500">
                <a:solidFill>
                  <a:schemeClr val="dk1"/>
                </a:solidFill>
                <a:latin typeface="Calibri"/>
                <a:ea typeface="Calibri"/>
                <a:cs typeface="Calibri"/>
                <a:sym typeface="Calibri"/>
              </a:rPr>
              <a:t>KALcello@cs.com</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 sz="2500">
                <a:solidFill>
                  <a:schemeClr val="dk1"/>
                </a:solidFill>
                <a:latin typeface="Calibri"/>
                <a:ea typeface="Calibri"/>
                <a:cs typeface="Calibri"/>
                <a:sym typeface="Calibri"/>
              </a:rPr>
              <a:t>http://playhispraises.com</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 sz="2500">
                <a:solidFill>
                  <a:schemeClr val="dk1"/>
                </a:solidFill>
                <a:latin typeface="Calibri"/>
                <a:ea typeface="Calibri"/>
                <a:cs typeface="Calibri"/>
                <a:sym typeface="Calibri"/>
              </a:rPr>
              <a:t>Dan Updegrave (Bands)</a:t>
            </a:r>
            <a:endParaRPr b="1" sz="2500">
              <a:solidFill>
                <a:schemeClr val="dk1"/>
              </a:solidFill>
              <a:latin typeface="Calibri"/>
              <a:ea typeface="Calibri"/>
              <a:cs typeface="Calibri"/>
              <a:sym typeface="Calibri"/>
            </a:endParaRPr>
          </a:p>
          <a:p>
            <a:pPr indent="0" lvl="0" marL="0" marR="0" rtl="0" algn="l">
              <a:spcBef>
                <a:spcPts val="0"/>
              </a:spcBef>
              <a:spcAft>
                <a:spcPts val="0"/>
              </a:spcAft>
              <a:buNone/>
            </a:pPr>
            <a:r>
              <a:rPr lang="en" sz="2500">
                <a:solidFill>
                  <a:schemeClr val="dk1"/>
                </a:solidFill>
                <a:latin typeface="Calibri"/>
                <a:ea typeface="Calibri"/>
                <a:cs typeface="Calibri"/>
                <a:sym typeface="Calibri"/>
              </a:rPr>
              <a:t>417-849-2515</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 sz="2500">
                <a:solidFill>
                  <a:schemeClr val="dk1"/>
                </a:solidFill>
                <a:latin typeface="Calibri"/>
                <a:ea typeface="Calibri"/>
                <a:cs typeface="Calibri"/>
                <a:sym typeface="Calibri"/>
              </a:rPr>
              <a:t>dan@myroadchurch.com</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200">
              <a:solidFill>
                <a:schemeClr val="dk1"/>
              </a:solidFill>
              <a:latin typeface="Calibri"/>
              <a:ea typeface="Calibri"/>
              <a:cs typeface="Calibri"/>
              <a:sym typeface="Calibri"/>
            </a:endParaRPr>
          </a:p>
          <a:p>
            <a:pPr indent="0" lvl="0" marL="0" marR="0" rtl="0" algn="l">
              <a:spcBef>
                <a:spcPts val="0"/>
              </a:spcBef>
              <a:spcAft>
                <a:spcPts val="0"/>
              </a:spcAft>
              <a:buNone/>
            </a:pPr>
            <a:r>
              <a:rPr b="1" lang="en" sz="2500">
                <a:solidFill>
                  <a:schemeClr val="dk1"/>
                </a:solidFill>
                <a:latin typeface="Calibri"/>
                <a:ea typeface="Calibri"/>
                <a:cs typeface="Calibri"/>
                <a:sym typeface="Calibri"/>
              </a:rPr>
              <a:t>Dr. Heather Nelson (Choirs/Theory)</a:t>
            </a:r>
            <a:endParaRPr b="1" sz="2500">
              <a:solidFill>
                <a:schemeClr val="dk1"/>
              </a:solidFill>
              <a:latin typeface="Calibri"/>
              <a:ea typeface="Calibri"/>
              <a:cs typeface="Calibri"/>
              <a:sym typeface="Calibri"/>
            </a:endParaRPr>
          </a:p>
          <a:p>
            <a:pPr indent="0" lvl="0" marL="0" marR="0" rtl="0" algn="l">
              <a:spcBef>
                <a:spcPts val="0"/>
              </a:spcBef>
              <a:spcAft>
                <a:spcPts val="0"/>
              </a:spcAft>
              <a:buNone/>
            </a:pPr>
            <a:r>
              <a:rPr lang="en" sz="2500">
                <a:solidFill>
                  <a:schemeClr val="dk1"/>
                </a:solidFill>
                <a:latin typeface="Calibri"/>
                <a:ea typeface="Calibri"/>
                <a:cs typeface="Calibri"/>
                <a:sym typeface="Calibri"/>
              </a:rPr>
              <a:t>www.drheathernelson.com</a:t>
            </a:r>
            <a:endParaRPr sz="2500">
              <a:solidFill>
                <a:schemeClr val="dk1"/>
              </a:solidFill>
              <a:latin typeface="Calibri"/>
              <a:ea typeface="Calibri"/>
              <a:cs typeface="Calibri"/>
              <a:sym typeface="Calibri"/>
            </a:endParaRPr>
          </a:p>
          <a:p>
            <a:pPr indent="0" lvl="0" marL="0" marR="0" rtl="0" algn="l">
              <a:spcBef>
                <a:spcPts val="0"/>
              </a:spcBef>
              <a:spcAft>
                <a:spcPts val="0"/>
              </a:spcAft>
              <a:buNone/>
            </a:pPr>
            <a:r>
              <a:rPr lang="en" sz="2500">
                <a:solidFill>
                  <a:schemeClr val="dk1"/>
                </a:solidFill>
                <a:latin typeface="Calibri"/>
                <a:ea typeface="Calibri"/>
                <a:cs typeface="Calibri"/>
                <a:sym typeface="Calibri"/>
              </a:rPr>
              <a:t>heather.nelson.svs@gmail.com</a:t>
            </a:r>
            <a:endParaRPr sz="2500">
              <a:solidFill>
                <a:schemeClr val="dk1"/>
              </a:solidFill>
              <a:latin typeface="Calibri"/>
              <a:ea typeface="Calibri"/>
              <a:cs typeface="Calibri"/>
              <a:sym typeface="Calibri"/>
            </a:endParaRPr>
          </a:p>
        </p:txBody>
      </p:sp>
      <p:pic>
        <p:nvPicPr>
          <p:cNvPr id="1327" name="Google Shape;1327;p131"/>
          <p:cNvPicPr preferRelativeResize="0"/>
          <p:nvPr/>
        </p:nvPicPr>
        <p:blipFill rotWithShape="1">
          <a:blip r:embed="rId3">
            <a:alphaModFix/>
          </a:blip>
          <a:srcRect b="0" l="0" r="0" t="0"/>
          <a:stretch/>
        </p:blipFill>
        <p:spPr>
          <a:xfrm>
            <a:off x="311727" y="833875"/>
            <a:ext cx="3469096" cy="32532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sp>
        <p:nvSpPr>
          <p:cNvPr id="263" name="Google Shape;263;p3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4" name="Google Shape;264;p3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5" name="Google Shape;265;p3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6" name="Google Shape;266;p3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67" name="Google Shape;267;p35"/>
          <p:cNvSpPr txBox="1"/>
          <p:nvPr/>
        </p:nvSpPr>
        <p:spPr>
          <a:xfrm>
            <a:off x="136525" y="987675"/>
            <a:ext cx="8772000" cy="3117000"/>
          </a:xfrm>
          <a:prstGeom prst="rect">
            <a:avLst/>
          </a:prstGeom>
          <a:solidFill>
            <a:schemeClr val="lt1"/>
          </a:solidFill>
          <a:ln>
            <a:noFill/>
          </a:ln>
        </p:spPr>
        <p:txBody>
          <a:bodyPr anchorCtr="0" anchor="t" bIns="34275" lIns="68575" spcFirstLastPara="1" rIns="68575" wrap="square" tIns="34275">
            <a:spAutoFit/>
          </a:bodyPr>
          <a:lstStyle/>
          <a:p>
            <a:pPr indent="-419100" lvl="0" marL="457200" marR="0" rtl="0" algn="l">
              <a:lnSpc>
                <a:spcPct val="100000"/>
              </a:lnSpc>
              <a:spcBef>
                <a:spcPts val="0"/>
              </a:spcBef>
              <a:spcAft>
                <a:spcPts val="0"/>
              </a:spcAft>
              <a:buClr>
                <a:schemeClr val="dk1"/>
              </a:buClr>
              <a:buSzPts val="3000"/>
              <a:buFont typeface="Calibri"/>
              <a:buChar char="●"/>
            </a:pPr>
            <a:r>
              <a:rPr b="1" i="0" lang="en" sz="3000" u="none" cap="none" strike="noStrike">
                <a:solidFill>
                  <a:schemeClr val="dk1"/>
                </a:solidFill>
                <a:latin typeface="Calibri"/>
                <a:ea typeface="Calibri"/>
                <a:cs typeface="Calibri"/>
                <a:sym typeface="Calibri"/>
              </a:rPr>
              <a:t>CHECK FOR THE LATEST </a:t>
            </a:r>
            <a:r>
              <a:rPr b="0" i="0" lang="en" sz="3000" u="none" cap="none" strike="noStrike">
                <a:solidFill>
                  <a:schemeClr val="dk1"/>
                </a:solidFill>
                <a:latin typeface="Calibri"/>
                <a:ea typeface="Calibri"/>
                <a:cs typeface="Calibri"/>
                <a:sym typeface="Calibri"/>
              </a:rPr>
              <a:t>NEWS, ANNOUNCEMENTS, UPDATES, &amp;</a:t>
            </a:r>
            <a:r>
              <a:rPr b="0" i="0" lang="en" sz="3000" u="none" cap="none" strike="noStrike">
                <a:solidFill>
                  <a:schemeClr val="dk1"/>
                </a:solidFill>
                <a:latin typeface="Calibri"/>
                <a:ea typeface="Calibri"/>
                <a:cs typeface="Calibri"/>
                <a:sym typeface="Calibri"/>
              </a:rPr>
              <a:t> SCHEDULE CHANGES</a:t>
            </a:r>
            <a:endParaRPr sz="1100"/>
          </a:p>
          <a:p>
            <a:pPr indent="0" lvl="0" marL="457200" marR="0" rtl="0" algn="l">
              <a:lnSpc>
                <a:spcPct val="100000"/>
              </a:lnSpc>
              <a:spcBef>
                <a:spcPts val="0"/>
              </a:spcBef>
              <a:spcAft>
                <a:spcPts val="0"/>
              </a:spcAft>
              <a:buNone/>
            </a:pPr>
            <a:r>
              <a:t/>
            </a:r>
            <a:endParaRPr b="0" i="0" sz="6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CHECK ON </a:t>
            </a:r>
            <a:r>
              <a:rPr b="1" lang="en" sz="3000">
                <a:solidFill>
                  <a:schemeClr val="dk1"/>
                </a:solidFill>
                <a:latin typeface="Calibri"/>
                <a:ea typeface="Calibri"/>
                <a:cs typeface="Calibri"/>
                <a:sym typeface="Calibri"/>
              </a:rPr>
              <a:t>CLASS ASSIGNMENTS (new JackRabbit)</a:t>
            </a:r>
            <a:endParaRPr sz="1100"/>
          </a:p>
          <a:p>
            <a:pPr indent="0" lvl="0" marL="457200" marR="0" rtl="0" algn="l">
              <a:lnSpc>
                <a:spcPct val="100000"/>
              </a:lnSpc>
              <a:spcBef>
                <a:spcPts val="0"/>
              </a:spcBef>
              <a:spcAft>
                <a:spcPts val="0"/>
              </a:spcAft>
              <a:buNone/>
            </a:pPr>
            <a:r>
              <a:t/>
            </a:r>
            <a:endParaRPr b="1" sz="600">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b="1" i="0" lang="en" sz="3000" u="none" cap="none" strike="noStrike">
                <a:solidFill>
                  <a:schemeClr val="dk1"/>
                </a:solidFill>
                <a:latin typeface="Calibri"/>
                <a:ea typeface="Calibri"/>
                <a:cs typeface="Calibri"/>
                <a:sym typeface="Calibri"/>
              </a:rPr>
              <a:t>REGISTER</a:t>
            </a:r>
            <a:r>
              <a:rPr b="1" i="0" lang="en" sz="3000" u="none" cap="none" strike="noStrike">
                <a:solidFill>
                  <a:schemeClr val="dk1"/>
                </a:solidFill>
                <a:latin typeface="Calibri"/>
                <a:ea typeface="Calibri"/>
                <a:cs typeface="Calibri"/>
                <a:sym typeface="Calibri"/>
              </a:rPr>
              <a:t> (SIGN-UP) FOR THE WEEKLY NEWSLETTER</a:t>
            </a:r>
            <a:endParaRPr sz="1100"/>
          </a:p>
          <a:p>
            <a:pPr indent="0" lvl="0" marL="457200" marR="0" rtl="0" algn="l">
              <a:lnSpc>
                <a:spcPct val="100000"/>
              </a:lnSpc>
              <a:spcBef>
                <a:spcPts val="0"/>
              </a:spcBef>
              <a:spcAft>
                <a:spcPts val="0"/>
              </a:spcAft>
              <a:buNone/>
            </a:pPr>
            <a:r>
              <a:t/>
            </a:r>
            <a:endParaRPr b="1" i="0" sz="600" u="none" cap="none" strike="noStrike">
              <a:solidFill>
                <a:schemeClr val="dk1"/>
              </a:solidFill>
              <a:latin typeface="Calibri"/>
              <a:ea typeface="Calibri"/>
              <a:cs typeface="Calibri"/>
              <a:sym typeface="Calibri"/>
            </a:endParaRPr>
          </a:p>
          <a:p>
            <a:pPr indent="-419100" lvl="0" marL="457200" marR="0" rtl="0" algn="l">
              <a:lnSpc>
                <a:spcPct val="100000"/>
              </a:lnSpc>
              <a:spcBef>
                <a:spcPts val="0"/>
              </a:spcBef>
              <a:spcAft>
                <a:spcPts val="0"/>
              </a:spcAft>
              <a:buClr>
                <a:schemeClr val="dk1"/>
              </a:buClr>
              <a:buSzPts val="3000"/>
              <a:buFont typeface="Calibri"/>
              <a:buChar char="●"/>
            </a:pPr>
            <a:r>
              <a:rPr lang="en" sz="3000">
                <a:solidFill>
                  <a:schemeClr val="dk1"/>
                </a:solidFill>
                <a:latin typeface="Calibri"/>
                <a:ea typeface="Calibri"/>
                <a:cs typeface="Calibri"/>
                <a:sym typeface="Calibri"/>
              </a:rPr>
              <a:t>DOWNLOAD</a:t>
            </a:r>
            <a:r>
              <a:rPr lang="en" sz="3000">
                <a:solidFill>
                  <a:schemeClr val="dk1"/>
                </a:solidFill>
                <a:latin typeface="Calibri"/>
                <a:ea typeface="Calibri"/>
                <a:cs typeface="Calibri"/>
                <a:sym typeface="Calibri"/>
              </a:rPr>
              <a:t> ANY </a:t>
            </a:r>
            <a:r>
              <a:rPr b="1" lang="en" sz="3000">
                <a:solidFill>
                  <a:schemeClr val="dk1"/>
                </a:solidFill>
                <a:latin typeface="Calibri"/>
                <a:ea typeface="Calibri"/>
                <a:cs typeface="Calibri"/>
                <a:sym typeface="Calibri"/>
              </a:rPr>
              <a:t>FORMS</a:t>
            </a:r>
            <a:r>
              <a:rPr lang="en" sz="3000">
                <a:solidFill>
                  <a:schemeClr val="dk1"/>
                </a:solidFill>
                <a:latin typeface="Calibri"/>
                <a:ea typeface="Calibri"/>
                <a:cs typeface="Calibri"/>
                <a:sym typeface="Calibri"/>
              </a:rPr>
              <a:t> , like Practice Charts, Handbook &amp; Schedule </a:t>
            </a:r>
            <a:endParaRPr b="0" i="0" sz="4100" u="none" cap="none" strike="noStrike">
              <a:solidFill>
                <a:schemeClr val="dk1"/>
              </a:solidFill>
              <a:latin typeface="Arial"/>
              <a:ea typeface="Arial"/>
              <a:cs typeface="Arial"/>
              <a:sym typeface="Arial"/>
            </a:endParaRPr>
          </a:p>
        </p:txBody>
      </p:sp>
      <p:sp>
        <p:nvSpPr>
          <p:cNvPr id="268" name="Google Shape;268;p35"/>
          <p:cNvSpPr/>
          <p:nvPr/>
        </p:nvSpPr>
        <p:spPr>
          <a:xfrm>
            <a:off x="1657350"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http://playhispraises.com</a:t>
            </a:r>
            <a:endParaRPr sz="11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3" name="Shape 273"/>
        <p:cNvGrpSpPr/>
        <p:nvPr/>
      </p:nvGrpSpPr>
      <p:grpSpPr>
        <a:xfrm>
          <a:off x="0" y="0"/>
          <a:ext cx="0" cy="0"/>
          <a:chOff x="0" y="0"/>
          <a:chExt cx="0" cy="0"/>
        </a:xfrm>
      </p:grpSpPr>
      <p:sp>
        <p:nvSpPr>
          <p:cNvPr id="274" name="Google Shape;274;p3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5" name="Google Shape;275;p3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6" name="Google Shape;276;p3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7" name="Google Shape;277;p3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78" name="Google Shape;278;p36"/>
          <p:cNvSpPr txBox="1"/>
          <p:nvPr/>
        </p:nvSpPr>
        <p:spPr>
          <a:xfrm>
            <a:off x="439594" y="1119286"/>
            <a:ext cx="8264100" cy="3393900"/>
          </a:xfrm>
          <a:prstGeom prst="rect">
            <a:avLst/>
          </a:prstGeom>
          <a:solidFill>
            <a:schemeClr val="lt1"/>
          </a:solidFill>
          <a:ln>
            <a:noFill/>
          </a:ln>
        </p:spPr>
        <p:txBody>
          <a:bodyPr anchorCtr="0" anchor="t" bIns="34275" lIns="68575" spcFirstLastPara="1" rIns="68575" wrap="square" tIns="34275">
            <a:spAutoFit/>
          </a:bodyPr>
          <a:lstStyle/>
          <a:p>
            <a:pPr indent="-457200" lvl="0" marL="457200" marR="0" rtl="0" algn="l">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8 years old by September 1</a:t>
            </a:r>
            <a:endParaRPr sz="1100"/>
          </a:p>
          <a:p>
            <a:pPr indent="-457200" lvl="0" marL="457200" marR="0" rtl="0" algn="l">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Christian family, Home Schooled 100% </a:t>
            </a:r>
            <a:endParaRPr sz="1100"/>
          </a:p>
          <a:p>
            <a:pPr indent="0" lvl="0" marL="914400" marR="0" rtl="0" algn="l">
              <a:spcBef>
                <a:spcPts val="0"/>
              </a:spcBef>
              <a:spcAft>
                <a:spcPts val="0"/>
              </a:spcAft>
              <a:buNone/>
            </a:pPr>
            <a:r>
              <a:rPr b="0" i="0" lang="en" sz="3600" u="none" cap="none" strike="noStrike">
                <a:solidFill>
                  <a:schemeClr val="dk1"/>
                </a:solidFill>
                <a:latin typeface="Calibri"/>
                <a:ea typeface="Calibri"/>
                <a:cs typeface="Calibri"/>
                <a:sym typeface="Calibri"/>
              </a:rPr>
              <a:t>with a parent/guardian as teacher </a:t>
            </a:r>
            <a:endParaRPr sz="1100"/>
          </a:p>
          <a:p>
            <a:pPr indent="-457200" lvl="0" marL="457200" marR="0" rtl="0" algn="l">
              <a:spcBef>
                <a:spcPts val="0"/>
              </a:spcBef>
              <a:spcAft>
                <a:spcPts val="0"/>
              </a:spcAft>
              <a:buClr>
                <a:schemeClr val="dk1"/>
              </a:buClr>
              <a:buSzPts val="3600"/>
              <a:buFont typeface="Calibri"/>
              <a:buChar char="●"/>
            </a:pPr>
            <a:r>
              <a:rPr lang="en" sz="3600">
                <a:solidFill>
                  <a:schemeClr val="dk1"/>
                </a:solidFill>
                <a:latin typeface="Calibri"/>
                <a:ea typeface="Calibri"/>
                <a:cs typeface="Calibri"/>
                <a:sym typeface="Calibri"/>
              </a:rPr>
              <a:t>Exceptions ONLY for upper level high 	school classes or dual enrollment 	classes w/ college</a:t>
            </a:r>
            <a:endParaRPr sz="1100"/>
          </a:p>
        </p:txBody>
      </p:sp>
      <p:sp>
        <p:nvSpPr>
          <p:cNvPr id="279" name="Google Shape;279;p36"/>
          <p:cNvSpPr/>
          <p:nvPr/>
        </p:nvSpPr>
        <p:spPr>
          <a:xfrm>
            <a:off x="1657350"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Membership Guidelines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4" name="Shape 284"/>
        <p:cNvGrpSpPr/>
        <p:nvPr/>
      </p:nvGrpSpPr>
      <p:grpSpPr>
        <a:xfrm>
          <a:off x="0" y="0"/>
          <a:ext cx="0" cy="0"/>
          <a:chOff x="0" y="0"/>
          <a:chExt cx="0" cy="0"/>
        </a:xfrm>
      </p:grpSpPr>
      <p:sp>
        <p:nvSpPr>
          <p:cNvPr id="285" name="Google Shape;285;p3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6" name="Google Shape;286;p3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7" name="Google Shape;287;p3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8" name="Google Shape;288;p3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89" name="Google Shape;289;p37"/>
          <p:cNvSpPr txBox="1"/>
          <p:nvPr/>
        </p:nvSpPr>
        <p:spPr>
          <a:xfrm>
            <a:off x="439595" y="1119286"/>
            <a:ext cx="8264236" cy="3462486"/>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lang="en" sz="3200">
                <a:solidFill>
                  <a:schemeClr val="dk1"/>
                </a:solidFill>
                <a:latin typeface="Calibri"/>
                <a:ea typeface="Calibri"/>
                <a:cs typeface="Calibri"/>
                <a:sym typeface="Calibri"/>
              </a:rPr>
              <a:t>Formed in 2012 to assist Kathy Love in carrying out the vision and mission of PSHP. A member is available each Friday to assist in any non-music related issues. Concerns or suggestions should be shared with the board member, placed in the suggestion box at the information table, or submitted on the website for Board review.</a:t>
            </a:r>
            <a:endParaRPr sz="1100"/>
          </a:p>
        </p:txBody>
      </p:sp>
      <p:sp>
        <p:nvSpPr>
          <p:cNvPr id="290" name="Google Shape;290;p37"/>
          <p:cNvSpPr/>
          <p:nvPr/>
        </p:nvSpPr>
        <p:spPr>
          <a:xfrm>
            <a:off x="1657350"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The Director’s Board</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5" name="Shape 295"/>
        <p:cNvGrpSpPr/>
        <p:nvPr/>
      </p:nvGrpSpPr>
      <p:grpSpPr>
        <a:xfrm>
          <a:off x="0" y="0"/>
          <a:ext cx="0" cy="0"/>
          <a:chOff x="0" y="0"/>
          <a:chExt cx="0" cy="0"/>
        </a:xfrm>
      </p:grpSpPr>
      <p:sp>
        <p:nvSpPr>
          <p:cNvPr id="296" name="Google Shape;296;p3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7" name="Google Shape;297;p3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8" name="Google Shape;298;p3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99" name="Google Shape;299;p38"/>
          <p:cNvSpPr txBox="1"/>
          <p:nvPr/>
        </p:nvSpPr>
        <p:spPr>
          <a:xfrm>
            <a:off x="593870" y="1119286"/>
            <a:ext cx="7956300" cy="3517200"/>
          </a:xfrm>
          <a:prstGeom prst="rect">
            <a:avLst/>
          </a:prstGeom>
          <a:solidFill>
            <a:schemeClr val="lt1"/>
          </a:solidFill>
          <a:ln>
            <a:noFill/>
          </a:ln>
        </p:spPr>
        <p:txBody>
          <a:bodyPr anchorCtr="0" anchor="t" bIns="34275" lIns="68575" spcFirstLastPara="1" rIns="68575" wrap="square" tIns="34275">
            <a:spAutoFit/>
          </a:bodyPr>
          <a:lstStyle/>
          <a:p>
            <a:pPr indent="-431800" lvl="0" marL="51435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Self-Expression, Creativity, and Achievement</a:t>
            </a:r>
            <a:endParaRPr sz="1100"/>
          </a:p>
          <a:p>
            <a:pPr indent="-431800" lvl="0" marL="51435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Problem solving </a:t>
            </a:r>
            <a:endParaRPr sz="1100"/>
          </a:p>
          <a:p>
            <a:pPr indent="-431800" lvl="0" marL="51435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Teamwork</a:t>
            </a:r>
            <a:endParaRPr sz="1100"/>
          </a:p>
          <a:p>
            <a:pPr indent="-431800" lvl="0" marL="51435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Goal setting</a:t>
            </a:r>
            <a:endParaRPr sz="1100"/>
          </a:p>
          <a:p>
            <a:pPr indent="-431800" lvl="0" marL="51435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Coordination &amp; Memory skills</a:t>
            </a:r>
            <a:endParaRPr sz="1100"/>
          </a:p>
          <a:p>
            <a:pPr indent="-431800" lvl="0" marL="51435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Self-Confidence &amp; Esteem</a:t>
            </a:r>
            <a:endParaRPr sz="1100"/>
          </a:p>
          <a:p>
            <a:pPr indent="-431800" lvl="0" marL="51435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Poise and much more!!!</a:t>
            </a:r>
            <a:endParaRPr sz="1100"/>
          </a:p>
        </p:txBody>
      </p:sp>
      <p:sp>
        <p:nvSpPr>
          <p:cNvPr id="300" name="Google Shape;300;p38"/>
          <p:cNvSpPr/>
          <p:nvPr/>
        </p:nvSpPr>
        <p:spPr>
          <a:xfrm>
            <a:off x="1657350"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The Benefits to Your Child</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5" name="Shape 305"/>
        <p:cNvGrpSpPr/>
        <p:nvPr/>
      </p:nvGrpSpPr>
      <p:grpSpPr>
        <a:xfrm>
          <a:off x="0" y="0"/>
          <a:ext cx="0" cy="0"/>
          <a:chOff x="0" y="0"/>
          <a:chExt cx="0" cy="0"/>
        </a:xfrm>
      </p:grpSpPr>
      <p:sp>
        <p:nvSpPr>
          <p:cNvPr id="306" name="Google Shape;306;p3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7" name="Google Shape;307;p3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8" name="Google Shape;308;p3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09" name="Google Shape;309;p3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0" name="Google Shape;310;p39"/>
          <p:cNvSpPr txBox="1"/>
          <p:nvPr/>
        </p:nvSpPr>
        <p:spPr>
          <a:xfrm>
            <a:off x="439594" y="1119286"/>
            <a:ext cx="8264100" cy="3024600"/>
          </a:xfrm>
          <a:prstGeom prst="rect">
            <a:avLst/>
          </a:prstGeom>
          <a:solidFill>
            <a:schemeClr val="lt1"/>
          </a:solidFill>
          <a:ln>
            <a:noFill/>
          </a:ln>
        </p:spPr>
        <p:txBody>
          <a:bodyPr anchorCtr="0" anchor="t" bIns="34275" lIns="68575" spcFirstLastPara="1" rIns="68575" wrap="square" tIns="34275">
            <a:spAutoFit/>
          </a:bodyPr>
          <a:lstStyle/>
          <a:p>
            <a:pPr indent="-431800" lvl="0" marL="43180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Shared family experiences</a:t>
            </a:r>
            <a:endParaRPr sz="1100"/>
          </a:p>
          <a:p>
            <a:pPr indent="-431800" lvl="0" marL="43180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Family music-making</a:t>
            </a:r>
            <a:endParaRPr sz="1100"/>
          </a:p>
          <a:p>
            <a:pPr indent="-431800" lvl="0" marL="43180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Performing for family &amp; friends </a:t>
            </a:r>
            <a:endParaRPr sz="1100"/>
          </a:p>
          <a:p>
            <a:pPr indent="-431800" lvl="0" marL="43180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Learning about composers their world </a:t>
            </a:r>
            <a:endParaRPr sz="1100"/>
          </a:p>
          <a:p>
            <a:pPr indent="457200" lvl="0" marL="457200" marR="0" rtl="0" algn="l">
              <a:spcBef>
                <a:spcPts val="0"/>
              </a:spcBef>
              <a:spcAft>
                <a:spcPts val="0"/>
              </a:spcAft>
              <a:buNone/>
            </a:pPr>
            <a:r>
              <a:rPr lang="en" sz="3200">
                <a:solidFill>
                  <a:schemeClr val="dk1"/>
                </a:solidFill>
                <a:latin typeface="Calibri"/>
                <a:ea typeface="Calibri"/>
                <a:cs typeface="Calibri"/>
                <a:sym typeface="Calibri"/>
              </a:rPr>
              <a:t>&amp; cultural heritage</a:t>
            </a:r>
            <a:endParaRPr sz="1100"/>
          </a:p>
          <a:p>
            <a:pPr indent="-431800" lvl="0" marL="431800" marR="0" rtl="0" algn="l">
              <a:spcBef>
                <a:spcPts val="0"/>
              </a:spcBef>
              <a:spcAft>
                <a:spcPts val="0"/>
              </a:spcAft>
              <a:buClr>
                <a:schemeClr val="dk1"/>
              </a:buClr>
              <a:buSzPts val="3200"/>
              <a:buFont typeface="Noto Sans Symbols"/>
              <a:buChar char="●"/>
            </a:pPr>
            <a:r>
              <a:rPr lang="en" sz="3200">
                <a:solidFill>
                  <a:schemeClr val="dk1"/>
                </a:solidFill>
                <a:latin typeface="Calibri"/>
                <a:ea typeface="Calibri"/>
                <a:cs typeface="Calibri"/>
                <a:sym typeface="Calibri"/>
              </a:rPr>
              <a:t>Music for Worship</a:t>
            </a:r>
            <a:endParaRPr sz="1100"/>
          </a:p>
        </p:txBody>
      </p:sp>
      <p:sp>
        <p:nvSpPr>
          <p:cNvPr id="311" name="Google Shape;311;p39"/>
          <p:cNvSpPr/>
          <p:nvPr/>
        </p:nvSpPr>
        <p:spPr>
          <a:xfrm>
            <a:off x="1657350"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The Benefits to Your Family</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6" name="Shape 316"/>
        <p:cNvGrpSpPr/>
        <p:nvPr/>
      </p:nvGrpSpPr>
      <p:grpSpPr>
        <a:xfrm>
          <a:off x="0" y="0"/>
          <a:ext cx="0" cy="0"/>
          <a:chOff x="0" y="0"/>
          <a:chExt cx="0" cy="0"/>
        </a:xfrm>
      </p:grpSpPr>
      <p:sp>
        <p:nvSpPr>
          <p:cNvPr id="317" name="Google Shape;317;p4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8" name="Google Shape;318;p4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19" name="Google Shape;319;p4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0" name="Google Shape;320;p4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1" name="Google Shape;321;p40"/>
          <p:cNvSpPr txBox="1"/>
          <p:nvPr/>
        </p:nvSpPr>
        <p:spPr>
          <a:xfrm>
            <a:off x="519244" y="1472745"/>
            <a:ext cx="8264100" cy="3193800"/>
          </a:xfrm>
          <a:prstGeom prst="rect">
            <a:avLst/>
          </a:prstGeom>
          <a:solidFill>
            <a:schemeClr val="lt1"/>
          </a:solidFill>
          <a:ln>
            <a:noFill/>
          </a:ln>
        </p:spPr>
        <p:txBody>
          <a:bodyPr anchorCtr="0" anchor="t" bIns="34275" lIns="68575" spcFirstLastPara="1" rIns="68575" wrap="square" tIns="34275">
            <a:spAutoFit/>
          </a:bodyPr>
          <a:lstStyle/>
          <a:p>
            <a:pPr indent="0" lvl="0" marL="457200" marR="0" rtl="0" algn="l">
              <a:spcBef>
                <a:spcPts val="0"/>
              </a:spcBef>
              <a:spcAft>
                <a:spcPts val="0"/>
              </a:spcAft>
              <a:buNone/>
            </a:pPr>
            <a:r>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Parental support, attitude, and involvement are essential factors in a child's ability to 	successfully learn to play and to enjoy music</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With the right support from you, playing music will become a natural part of your child's life</a:t>
            </a:r>
            <a:endParaRPr sz="1100"/>
          </a:p>
        </p:txBody>
      </p:sp>
      <p:sp>
        <p:nvSpPr>
          <p:cNvPr id="322" name="Google Shape;322;p40"/>
          <p:cNvSpPr/>
          <p:nvPr/>
        </p:nvSpPr>
        <p:spPr>
          <a:xfrm>
            <a:off x="519258" y="142625"/>
            <a:ext cx="8104909" cy="11874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Supporting Your Child’s Musical Education </a:t>
            </a:r>
            <a:endParaRPr sz="11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7" name="Shape 327"/>
        <p:cNvGrpSpPr/>
        <p:nvPr/>
      </p:nvGrpSpPr>
      <p:grpSpPr>
        <a:xfrm>
          <a:off x="0" y="0"/>
          <a:ext cx="0" cy="0"/>
          <a:chOff x="0" y="0"/>
          <a:chExt cx="0" cy="0"/>
        </a:xfrm>
      </p:grpSpPr>
      <p:sp>
        <p:nvSpPr>
          <p:cNvPr id="328" name="Google Shape;328;p4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29" name="Google Shape;329;p4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0" name="Google Shape;330;p4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1" name="Google Shape;331;p4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32" name="Google Shape;332;p41"/>
          <p:cNvSpPr txBox="1"/>
          <p:nvPr/>
        </p:nvSpPr>
        <p:spPr>
          <a:xfrm>
            <a:off x="439882" y="897614"/>
            <a:ext cx="8264100" cy="4009800"/>
          </a:xfrm>
          <a:prstGeom prst="rect">
            <a:avLst/>
          </a:prstGeom>
          <a:solidFill>
            <a:schemeClr val="lt1"/>
          </a:solidFill>
          <a:ln>
            <a:noFill/>
          </a:ln>
        </p:spPr>
        <p:txBody>
          <a:bodyPr anchorCtr="0" anchor="t" bIns="34275" lIns="68575" spcFirstLastPara="1" rIns="68575" wrap="square" tIns="34275">
            <a:spAutoFit/>
          </a:bodyPr>
          <a:lstStyle/>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Read the weekly update for announcements  	and assignments or check the website.</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Encourage your child’s attendance in all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None/>
            </a:pPr>
            <a:r>
              <a:rPr lang="en" sz="3200">
                <a:solidFill>
                  <a:schemeClr val="dk1"/>
                </a:solidFill>
                <a:latin typeface="Calibri"/>
                <a:ea typeface="Calibri"/>
                <a:cs typeface="Calibri"/>
                <a:sym typeface="Calibri"/>
              </a:rPr>
              <a:t>playing, singing and theory classes.</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Encourage your child to practice the weekly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None/>
            </a:pPr>
            <a:r>
              <a:rPr lang="en" sz="3200">
                <a:solidFill>
                  <a:schemeClr val="dk1"/>
                </a:solidFill>
                <a:latin typeface="Calibri"/>
                <a:ea typeface="Calibri"/>
                <a:cs typeface="Calibri"/>
                <a:sym typeface="Calibri"/>
              </a:rPr>
              <a:t>assignment.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Encourage your child to play for family and 	</a:t>
            </a:r>
            <a:endParaRPr sz="3200">
              <a:solidFill>
                <a:schemeClr val="dk1"/>
              </a:solidFill>
              <a:latin typeface="Calibri"/>
              <a:ea typeface="Calibri"/>
              <a:cs typeface="Calibri"/>
              <a:sym typeface="Calibri"/>
            </a:endParaRPr>
          </a:p>
          <a:p>
            <a:pPr indent="457200" lvl="0" marL="457200" marR="0" rtl="0" algn="l">
              <a:spcBef>
                <a:spcPts val="0"/>
              </a:spcBef>
              <a:spcAft>
                <a:spcPts val="0"/>
              </a:spcAft>
              <a:buNone/>
            </a:pPr>
            <a:r>
              <a:rPr lang="en" sz="3200">
                <a:solidFill>
                  <a:schemeClr val="dk1"/>
                </a:solidFill>
                <a:latin typeface="Calibri"/>
                <a:ea typeface="Calibri"/>
                <a:cs typeface="Calibri"/>
                <a:sym typeface="Calibri"/>
              </a:rPr>
              <a:t>friends.</a:t>
            </a:r>
            <a:endParaRPr sz="1100"/>
          </a:p>
        </p:txBody>
      </p:sp>
      <p:sp>
        <p:nvSpPr>
          <p:cNvPr id="333" name="Google Shape;333;p41"/>
          <p:cNvSpPr/>
          <p:nvPr/>
        </p:nvSpPr>
        <p:spPr>
          <a:xfrm>
            <a:off x="519258" y="142625"/>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Ways to Support Your Child (1/2)</a:t>
            </a:r>
            <a:endParaRPr sz="11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sp>
        <p:nvSpPr>
          <p:cNvPr id="339" name="Google Shape;339;p4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0" name="Google Shape;340;p4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1" name="Google Shape;341;p4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2" name="Google Shape;342;p4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43" name="Google Shape;343;p42"/>
          <p:cNvSpPr txBox="1"/>
          <p:nvPr/>
        </p:nvSpPr>
        <p:spPr>
          <a:xfrm>
            <a:off x="439882" y="973814"/>
            <a:ext cx="8496300" cy="4009800"/>
          </a:xfrm>
          <a:prstGeom prst="rect">
            <a:avLst/>
          </a:prstGeom>
          <a:solidFill>
            <a:schemeClr val="lt1"/>
          </a:solidFill>
          <a:ln>
            <a:noFill/>
          </a:ln>
        </p:spPr>
        <p:txBody>
          <a:bodyPr anchorCtr="0" anchor="t" bIns="34275" lIns="68575" spcFirstLastPara="1" rIns="68575" wrap="square" tIns="34275">
            <a:spAutoFit/>
          </a:bodyPr>
          <a:lstStyle/>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Offer compliments &amp; encouragement regularly</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Expose your child to a wide variety of music</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Talk about music learned in the class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Provide an instrument in good working order</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Listen to your child practice and acknowledge 	improvement.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Make a minimum two-year commitment to music studies.</a:t>
            </a:r>
            <a:endParaRPr sz="1100"/>
          </a:p>
        </p:txBody>
      </p:sp>
      <p:sp>
        <p:nvSpPr>
          <p:cNvPr id="344" name="Google Shape;344;p42"/>
          <p:cNvSpPr/>
          <p:nvPr/>
        </p:nvSpPr>
        <p:spPr>
          <a:xfrm>
            <a:off x="519258" y="142625"/>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Ways to Support Your Child (2/2)</a:t>
            </a:r>
            <a:endParaRPr sz="11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9" name="Shape 349"/>
        <p:cNvGrpSpPr/>
        <p:nvPr/>
      </p:nvGrpSpPr>
      <p:grpSpPr>
        <a:xfrm>
          <a:off x="0" y="0"/>
          <a:ext cx="0" cy="0"/>
          <a:chOff x="0" y="0"/>
          <a:chExt cx="0" cy="0"/>
        </a:xfrm>
      </p:grpSpPr>
      <p:sp>
        <p:nvSpPr>
          <p:cNvPr id="350" name="Google Shape;350;p4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1" name="Google Shape;351;p4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2" name="Google Shape;352;p4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3" name="Google Shape;353;p4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54" name="Google Shape;354;p43"/>
          <p:cNvSpPr txBox="1"/>
          <p:nvPr/>
        </p:nvSpPr>
        <p:spPr>
          <a:xfrm>
            <a:off x="439875" y="973827"/>
            <a:ext cx="8496300" cy="4009800"/>
          </a:xfrm>
          <a:prstGeom prst="rect">
            <a:avLst/>
          </a:prstGeom>
          <a:solidFill>
            <a:schemeClr val="lt1"/>
          </a:solidFill>
          <a:ln>
            <a:noFill/>
          </a:ln>
        </p:spPr>
        <p:txBody>
          <a:bodyPr anchorCtr="0" anchor="t" bIns="34275" lIns="68575" spcFirstLastPara="1" rIns="68575" wrap="square" tIns="34275">
            <a:spAutoFit/>
          </a:bodyPr>
          <a:lstStyle/>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Make practice a part of your daily homeschool schedule (Not Just Fridays)</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15 minutes x 5 days at beginning</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At least 30 minutes x 5 days regular practice is our goal</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Keep a Practice Chart</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Watch for Assignments Online</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Rewards given in classes and at end of semester</a:t>
            </a:r>
            <a:endParaRPr sz="1100"/>
          </a:p>
        </p:txBody>
      </p:sp>
      <p:sp>
        <p:nvSpPr>
          <p:cNvPr id="355" name="Google Shape;355;p43"/>
          <p:cNvSpPr/>
          <p:nvPr/>
        </p:nvSpPr>
        <p:spPr>
          <a:xfrm>
            <a:off x="519258" y="142625"/>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Practice at Home is Key!</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2" name="Shape 142"/>
        <p:cNvGrpSpPr/>
        <p:nvPr/>
      </p:nvGrpSpPr>
      <p:grpSpPr>
        <a:xfrm>
          <a:off x="0" y="0"/>
          <a:ext cx="0" cy="0"/>
          <a:chOff x="0" y="0"/>
          <a:chExt cx="0" cy="0"/>
        </a:xfrm>
      </p:grpSpPr>
      <p:sp>
        <p:nvSpPr>
          <p:cNvPr id="143" name="Google Shape;143;p2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4" name="Google Shape;144;p2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5" name="Google Shape;145;p2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6" name="Google Shape;146;p2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47" name="Google Shape;147;p26"/>
          <p:cNvSpPr txBox="1"/>
          <p:nvPr/>
        </p:nvSpPr>
        <p:spPr>
          <a:xfrm>
            <a:off x="706582" y="165838"/>
            <a:ext cx="8097998" cy="76174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b="0" i="0" lang="en" sz="4500" u="sng" cap="none" strike="noStrike">
                <a:solidFill>
                  <a:schemeClr val="hlink"/>
                </a:solidFill>
                <a:latin typeface="Calibri"/>
                <a:ea typeface="Calibri"/>
                <a:cs typeface="Calibri"/>
                <a:sym typeface="Calibri"/>
                <a:hlinkClick r:id="rId3"/>
              </a:rPr>
              <a:t>http://playhispraises.com</a:t>
            </a:r>
            <a:endParaRPr b="0" i="0" sz="4500" u="none" cap="none" strike="noStrike">
              <a:solidFill>
                <a:schemeClr val="dk1"/>
              </a:solidFill>
              <a:latin typeface="Arial"/>
              <a:ea typeface="Arial"/>
              <a:cs typeface="Arial"/>
              <a:sym typeface="Arial"/>
            </a:endParaRPr>
          </a:p>
        </p:txBody>
      </p:sp>
      <p:pic>
        <p:nvPicPr>
          <p:cNvPr descr="Text&#10;&#10;Description automatically generated with medium confidence" id="148" name="Google Shape;148;p26"/>
          <p:cNvPicPr preferRelativeResize="0"/>
          <p:nvPr/>
        </p:nvPicPr>
        <p:blipFill rotWithShape="1">
          <a:blip r:embed="rId4">
            <a:alphaModFix/>
          </a:blip>
          <a:srcRect b="5277" l="41371" r="41266" t="80972"/>
          <a:stretch/>
        </p:blipFill>
        <p:spPr>
          <a:xfrm>
            <a:off x="126306" y="2049155"/>
            <a:ext cx="2049335" cy="2100281"/>
          </a:xfrm>
          <a:prstGeom prst="rect">
            <a:avLst/>
          </a:prstGeom>
          <a:noFill/>
          <a:ln>
            <a:noFill/>
          </a:ln>
        </p:spPr>
      </p:pic>
      <p:pic>
        <p:nvPicPr>
          <p:cNvPr id="149" name="Google Shape;149;p26"/>
          <p:cNvPicPr preferRelativeResize="0"/>
          <p:nvPr/>
        </p:nvPicPr>
        <p:blipFill rotWithShape="1">
          <a:blip r:embed="rId5">
            <a:alphaModFix/>
          </a:blip>
          <a:srcRect b="28943" l="12110" r="15313" t="12362"/>
          <a:stretch/>
        </p:blipFill>
        <p:spPr>
          <a:xfrm>
            <a:off x="2381149" y="1899923"/>
            <a:ext cx="6636542" cy="3019013"/>
          </a:xfrm>
          <a:prstGeom prst="rect">
            <a:avLst/>
          </a:prstGeom>
          <a:noFill/>
          <a:ln>
            <a:noFill/>
          </a:ln>
        </p:spPr>
      </p:pic>
      <p:sp>
        <p:nvSpPr>
          <p:cNvPr id="150" name="Google Shape;150;p26"/>
          <p:cNvSpPr/>
          <p:nvPr/>
        </p:nvSpPr>
        <p:spPr>
          <a:xfrm>
            <a:off x="4263150" y="3962825"/>
            <a:ext cx="3056100" cy="761700"/>
          </a:xfrm>
          <a:prstGeom prst="ellipse">
            <a:avLst/>
          </a:prstGeom>
          <a:noFill/>
          <a:ln cap="flat" cmpd="sng" w="762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b="0" i="0" sz="1400" u="none" cap="none" strike="noStrike">
              <a:solidFill>
                <a:schemeClr val="lt1"/>
              </a:solidFill>
              <a:latin typeface="Calibri"/>
              <a:ea typeface="Calibri"/>
              <a:cs typeface="Calibri"/>
              <a:sym typeface="Calibri"/>
            </a:endParaRPr>
          </a:p>
        </p:txBody>
      </p:sp>
      <p:sp>
        <p:nvSpPr>
          <p:cNvPr id="151" name="Google Shape;151;p26"/>
          <p:cNvSpPr txBox="1"/>
          <p:nvPr/>
        </p:nvSpPr>
        <p:spPr>
          <a:xfrm>
            <a:off x="218522" y="4296941"/>
            <a:ext cx="1828325" cy="438581"/>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u="none" cap="none" strike="noStrike">
                <a:solidFill>
                  <a:schemeClr val="dk1"/>
                </a:solidFill>
                <a:latin typeface="Calibri"/>
                <a:ea typeface="Calibri"/>
                <a:cs typeface="Calibri"/>
                <a:sym typeface="Calibri"/>
              </a:rPr>
              <a:t>WEBSITE QR</a:t>
            </a:r>
            <a:endParaRPr sz="1100"/>
          </a:p>
        </p:txBody>
      </p:sp>
      <p:sp>
        <p:nvSpPr>
          <p:cNvPr id="152" name="Google Shape;152;p26"/>
          <p:cNvSpPr txBox="1"/>
          <p:nvPr/>
        </p:nvSpPr>
        <p:spPr>
          <a:xfrm>
            <a:off x="489175" y="1015700"/>
            <a:ext cx="8315400" cy="51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600">
                <a:solidFill>
                  <a:schemeClr val="lt1"/>
                </a:solidFill>
                <a:latin typeface="Calibri"/>
                <a:ea typeface="Calibri"/>
                <a:cs typeface="Calibri"/>
                <a:sym typeface="Calibri"/>
              </a:rPr>
              <a:t>Important! Sign up for Weekly Newsletter on website:</a:t>
            </a:r>
            <a:endParaRPr b="1" sz="2600">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0" name="Shape 360"/>
        <p:cNvGrpSpPr/>
        <p:nvPr/>
      </p:nvGrpSpPr>
      <p:grpSpPr>
        <a:xfrm>
          <a:off x="0" y="0"/>
          <a:ext cx="0" cy="0"/>
          <a:chOff x="0" y="0"/>
          <a:chExt cx="0" cy="0"/>
        </a:xfrm>
      </p:grpSpPr>
      <p:sp>
        <p:nvSpPr>
          <p:cNvPr id="361" name="Google Shape;361;p4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2" name="Google Shape;362;p4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3" name="Google Shape;363;p4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4" name="Google Shape;364;p4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65" name="Google Shape;365;p44"/>
          <p:cNvSpPr txBox="1"/>
          <p:nvPr/>
        </p:nvSpPr>
        <p:spPr>
          <a:xfrm>
            <a:off x="439882" y="973814"/>
            <a:ext cx="8496300" cy="3517200"/>
          </a:xfrm>
          <a:prstGeom prst="rect">
            <a:avLst/>
          </a:prstGeom>
          <a:solidFill>
            <a:schemeClr val="lt1"/>
          </a:solidFill>
          <a:ln>
            <a:noFill/>
          </a:ln>
        </p:spPr>
        <p:txBody>
          <a:bodyPr anchorCtr="0" anchor="t" bIns="34275" lIns="68575" spcFirstLastPara="1" rIns="68575" wrap="square" tIns="34275">
            <a:spAutoFit/>
          </a:bodyPr>
          <a:lstStyle/>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Don't use practice as a punishment.</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Don't insist your child play for others.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Don't make fun of mistakes or less-than-perfect playing.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Don't start on an instrument in poor condition.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Don't expect rapid progress and development in the beginning.</a:t>
            </a:r>
            <a:endParaRPr sz="1100"/>
          </a:p>
        </p:txBody>
      </p:sp>
      <p:sp>
        <p:nvSpPr>
          <p:cNvPr id="366" name="Google Shape;366;p44"/>
          <p:cNvSpPr/>
          <p:nvPr/>
        </p:nvSpPr>
        <p:spPr>
          <a:xfrm>
            <a:off x="519258" y="142625"/>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Things to Avoid</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1" name="Shape 371"/>
        <p:cNvGrpSpPr/>
        <p:nvPr/>
      </p:nvGrpSpPr>
      <p:grpSpPr>
        <a:xfrm>
          <a:off x="0" y="0"/>
          <a:ext cx="0" cy="0"/>
          <a:chOff x="0" y="0"/>
          <a:chExt cx="0" cy="0"/>
        </a:xfrm>
      </p:grpSpPr>
      <p:sp>
        <p:nvSpPr>
          <p:cNvPr id="372" name="Google Shape;372;p4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3" name="Google Shape;373;p4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4" name="Google Shape;374;p4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5" name="Google Shape;375;p4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76" name="Google Shape;376;p45"/>
          <p:cNvSpPr txBox="1"/>
          <p:nvPr/>
        </p:nvSpPr>
        <p:spPr>
          <a:xfrm>
            <a:off x="439882" y="973814"/>
            <a:ext cx="8496300" cy="2532000"/>
          </a:xfrm>
          <a:prstGeom prst="rect">
            <a:avLst/>
          </a:prstGeom>
          <a:solidFill>
            <a:schemeClr val="lt1"/>
          </a:solidFill>
          <a:ln>
            <a:noFill/>
          </a:ln>
        </p:spPr>
        <p:txBody>
          <a:bodyPr anchorCtr="0" anchor="t" bIns="34275" lIns="68575" spcFirstLastPara="1" rIns="68575" wrap="square" tIns="34275">
            <a:spAutoFit/>
          </a:bodyPr>
          <a:lstStyle/>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Age requirements met by September 1  </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All students attend at least 2 hours of classes;</a:t>
            </a:r>
            <a:endParaRPr sz="1100"/>
          </a:p>
          <a:p>
            <a:pPr indent="0" lvl="0" marL="914400" marR="0" rtl="0" algn="l">
              <a:spcBef>
                <a:spcPts val="0"/>
              </a:spcBef>
              <a:spcAft>
                <a:spcPts val="0"/>
              </a:spcAft>
              <a:buNone/>
            </a:pPr>
            <a:r>
              <a:rPr b="0" i="0" lang="en" sz="3200" u="none" cap="none" strike="noStrike">
                <a:solidFill>
                  <a:schemeClr val="dk1"/>
                </a:solidFill>
                <a:latin typeface="Calibri"/>
                <a:ea typeface="Calibri"/>
                <a:cs typeface="Calibri"/>
                <a:sym typeface="Calibri"/>
              </a:rPr>
              <a:t> 1 Performing &amp; 1 Theory</a:t>
            </a:r>
            <a:endParaRPr sz="1100"/>
          </a:p>
          <a:p>
            <a:pPr indent="-431800" lvl="0" marL="457200" marR="0" rtl="0" algn="l">
              <a:spcBef>
                <a:spcPts val="0"/>
              </a:spcBef>
              <a:spcAft>
                <a:spcPts val="0"/>
              </a:spcAft>
              <a:buClr>
                <a:schemeClr val="dk1"/>
              </a:buClr>
              <a:buSzPts val="3200"/>
              <a:buFont typeface="Calibri"/>
              <a:buChar char="●"/>
            </a:pPr>
            <a:r>
              <a:rPr lang="en" sz="3200">
                <a:solidFill>
                  <a:schemeClr val="dk1"/>
                </a:solidFill>
                <a:latin typeface="Calibri"/>
                <a:ea typeface="Calibri"/>
                <a:cs typeface="Calibri"/>
                <a:sym typeface="Calibri"/>
              </a:rPr>
              <a:t>Be in class ready to sing, play or learn at the beginning of each class (arrive early to set up)</a:t>
            </a:r>
            <a:endParaRPr sz="1100"/>
          </a:p>
        </p:txBody>
      </p:sp>
      <p:sp>
        <p:nvSpPr>
          <p:cNvPr id="377" name="Google Shape;377;p45"/>
          <p:cNvSpPr/>
          <p:nvPr/>
        </p:nvSpPr>
        <p:spPr>
          <a:xfrm>
            <a:off x="519258" y="142625"/>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Class Information and Prerequisites</a:t>
            </a:r>
            <a:endParaRPr sz="11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2" name="Shape 382"/>
        <p:cNvGrpSpPr/>
        <p:nvPr/>
      </p:nvGrpSpPr>
      <p:grpSpPr>
        <a:xfrm>
          <a:off x="0" y="0"/>
          <a:ext cx="0" cy="0"/>
          <a:chOff x="0" y="0"/>
          <a:chExt cx="0" cy="0"/>
        </a:xfrm>
      </p:grpSpPr>
      <p:sp>
        <p:nvSpPr>
          <p:cNvPr id="383" name="Google Shape;383;p4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4" name="Google Shape;384;p4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5" name="Google Shape;385;p4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6" name="Google Shape;386;p4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87" name="Google Shape;387;p46"/>
          <p:cNvSpPr txBox="1"/>
          <p:nvPr/>
        </p:nvSpPr>
        <p:spPr>
          <a:xfrm>
            <a:off x="460664" y="786780"/>
            <a:ext cx="8222673" cy="3858749"/>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55555"/>
              </a:lnSpc>
              <a:spcBef>
                <a:spcPts val="0"/>
              </a:spcBef>
              <a:spcAft>
                <a:spcPts val="0"/>
              </a:spcAft>
              <a:buNone/>
            </a:pPr>
            <a:r>
              <a:t/>
            </a:r>
            <a:endParaRPr b="0" i="0" sz="1400" u="none" strike="noStrike">
              <a:solidFill>
                <a:schemeClr val="dk1"/>
              </a:solidFill>
              <a:latin typeface="Arial"/>
              <a:ea typeface="Arial"/>
              <a:cs typeface="Arial"/>
              <a:sym typeface="Arial"/>
            </a:endParaRPr>
          </a:p>
          <a:p>
            <a:pPr indent="0" lvl="0" marL="190500" marR="177800" rtl="0" algn="l">
              <a:spcBef>
                <a:spcPts val="0"/>
              </a:spcBef>
              <a:spcAft>
                <a:spcPts val="0"/>
              </a:spcAft>
              <a:buNone/>
            </a:pPr>
            <a:r>
              <a:rPr b="1" i="0" lang="en" sz="3000" u="sng" strike="noStrike">
                <a:solidFill>
                  <a:srgbClr val="000000"/>
                </a:solidFill>
                <a:latin typeface="Arial"/>
                <a:ea typeface="Arial"/>
                <a:cs typeface="Arial"/>
                <a:sym typeface="Arial"/>
              </a:rPr>
              <a:t>Beginner Orchestra</a:t>
            </a:r>
            <a:endParaRPr b="0" i="0" sz="3000" u="sng" strike="noStrike">
              <a:solidFill>
                <a:schemeClr val="dk1"/>
              </a:solidFill>
              <a:latin typeface="Arial"/>
              <a:ea typeface="Arial"/>
              <a:cs typeface="Arial"/>
              <a:sym typeface="Arial"/>
            </a:endParaRPr>
          </a:p>
          <a:p>
            <a:pPr indent="0" lvl="0" marL="304800" marR="292100" rtl="0" algn="l">
              <a:spcBef>
                <a:spcPts val="0"/>
              </a:spcBef>
              <a:spcAft>
                <a:spcPts val="0"/>
              </a:spcAft>
              <a:buNone/>
            </a:pPr>
            <a:r>
              <a:rPr b="0" i="0" lang="en" sz="3000" u="none" strike="noStrike">
                <a:solidFill>
                  <a:srgbClr val="000000"/>
                </a:solidFill>
                <a:latin typeface="Arial"/>
                <a:ea typeface="Arial"/>
                <a:cs typeface="Arial"/>
                <a:sym typeface="Arial"/>
              </a:rPr>
              <a:t>8 years old &amp; up</a:t>
            </a:r>
            <a:r>
              <a:rPr lang="en" sz="3000">
                <a:solidFill>
                  <a:schemeClr val="dk1"/>
                </a:solidFill>
                <a:latin typeface="Arial"/>
                <a:ea typeface="Arial"/>
                <a:cs typeface="Arial"/>
                <a:sym typeface="Arial"/>
              </a:rPr>
              <a:t> -</a:t>
            </a:r>
            <a:r>
              <a:rPr b="0" i="0" lang="en" sz="3000" u="none" strike="noStrike">
                <a:solidFill>
                  <a:srgbClr val="000000"/>
                </a:solidFill>
                <a:latin typeface="Arial"/>
                <a:ea typeface="Arial"/>
                <a:cs typeface="Arial"/>
                <a:sym typeface="Arial"/>
              </a:rPr>
              <a:t>No previous experience</a:t>
            </a:r>
            <a:endParaRPr b="0" i="0" sz="3000" u="none" strike="noStrike">
              <a:solidFill>
                <a:schemeClr val="dk1"/>
              </a:solidFill>
              <a:latin typeface="Arial"/>
              <a:ea typeface="Arial"/>
              <a:cs typeface="Arial"/>
              <a:sym typeface="Arial"/>
            </a:endParaRPr>
          </a:p>
          <a:p>
            <a:pPr indent="0" lvl="0" marL="88900" marR="76200" rtl="0" algn="l">
              <a:spcBef>
                <a:spcPts val="0"/>
              </a:spcBef>
              <a:spcAft>
                <a:spcPts val="0"/>
              </a:spcAft>
              <a:buNone/>
            </a:pPr>
            <a:r>
              <a:rPr b="1" i="0" lang="en" sz="3000" strike="noStrike">
                <a:solidFill>
                  <a:srgbClr val="000000"/>
                </a:solidFill>
                <a:latin typeface="Arial"/>
                <a:ea typeface="Arial"/>
                <a:cs typeface="Arial"/>
                <a:sym typeface="Arial"/>
              </a:rPr>
              <a:t>		</a:t>
            </a:r>
            <a:r>
              <a:rPr b="1" i="0" lang="en" sz="3000" u="sng" strike="noStrike">
                <a:solidFill>
                  <a:srgbClr val="000000"/>
                </a:solidFill>
                <a:latin typeface="Arial"/>
                <a:ea typeface="Arial"/>
                <a:cs typeface="Arial"/>
                <a:sym typeface="Arial"/>
              </a:rPr>
              <a:t>Intermediate Orchestra</a:t>
            </a:r>
            <a:endParaRPr b="0" i="0" sz="3000" u="sng" strike="noStrike">
              <a:solidFill>
                <a:schemeClr val="dk1"/>
              </a:solidFill>
              <a:latin typeface="Arial"/>
              <a:ea typeface="Arial"/>
              <a:cs typeface="Arial"/>
              <a:sym typeface="Arial"/>
            </a:endParaRPr>
          </a:p>
          <a:p>
            <a:pPr indent="0" lvl="0" marL="304800" marR="292100" rtl="0" algn="l">
              <a:spcBef>
                <a:spcPts val="0"/>
              </a:spcBef>
              <a:spcAft>
                <a:spcPts val="0"/>
              </a:spcAft>
              <a:buNone/>
            </a:pPr>
            <a:r>
              <a:rPr b="0" i="0" lang="en" sz="3000" u="none" strike="noStrike">
                <a:solidFill>
                  <a:srgbClr val="000000"/>
                </a:solidFill>
                <a:latin typeface="Arial"/>
                <a:ea typeface="Arial"/>
                <a:cs typeface="Arial"/>
                <a:sym typeface="Arial"/>
              </a:rPr>
              <a:t>		9 years old &amp; up</a:t>
            </a:r>
            <a:r>
              <a:rPr lang="en" sz="3000">
                <a:solidFill>
                  <a:schemeClr val="dk1"/>
                </a:solidFill>
                <a:latin typeface="Arial"/>
                <a:ea typeface="Arial"/>
                <a:cs typeface="Arial"/>
                <a:sym typeface="Arial"/>
              </a:rPr>
              <a:t> - </a:t>
            </a:r>
            <a:r>
              <a:rPr b="0" i="0" lang="en" sz="3000" u="none" strike="noStrike">
                <a:solidFill>
                  <a:srgbClr val="000000"/>
                </a:solidFill>
                <a:latin typeface="Arial"/>
                <a:ea typeface="Arial"/>
                <a:cs typeface="Arial"/>
                <a:sym typeface="Arial"/>
              </a:rPr>
              <a:t>Audition</a:t>
            </a:r>
            <a:endParaRPr b="0" i="0" sz="3000" u="none" strike="noStrike">
              <a:solidFill>
                <a:schemeClr val="dk1"/>
              </a:solidFill>
              <a:latin typeface="Arial"/>
              <a:ea typeface="Arial"/>
              <a:cs typeface="Arial"/>
              <a:sym typeface="Arial"/>
            </a:endParaRPr>
          </a:p>
          <a:p>
            <a:pPr indent="0" lvl="0" marL="50800" marR="38100" rtl="0" algn="l">
              <a:spcBef>
                <a:spcPts val="0"/>
              </a:spcBef>
              <a:spcAft>
                <a:spcPts val="0"/>
              </a:spcAft>
              <a:buNone/>
            </a:pPr>
            <a:r>
              <a:rPr b="0" i="0" lang="en" sz="3000" u="none" strike="noStrike">
                <a:solidFill>
                  <a:srgbClr val="000000"/>
                </a:solidFill>
                <a:latin typeface="Arial"/>
                <a:ea typeface="Arial"/>
                <a:cs typeface="Arial"/>
                <a:sym typeface="Arial"/>
              </a:rPr>
              <a:t>		Finish PSHP Theory Book</a:t>
            </a:r>
            <a:endParaRPr b="0" i="0" sz="3000" u="none" strike="noStrike">
              <a:solidFill>
                <a:schemeClr val="dk1"/>
              </a:solidFill>
              <a:latin typeface="Arial"/>
              <a:ea typeface="Arial"/>
              <a:cs typeface="Arial"/>
              <a:sym typeface="Arial"/>
            </a:endParaRPr>
          </a:p>
          <a:p>
            <a:pPr indent="0" lvl="0" marL="127000" marR="114300" rtl="0" algn="l">
              <a:spcBef>
                <a:spcPts val="0"/>
              </a:spcBef>
              <a:spcAft>
                <a:spcPts val="0"/>
              </a:spcAft>
              <a:buNone/>
            </a:pPr>
            <a:r>
              <a:rPr b="1" i="0" lang="en" sz="3000" strike="noStrike">
                <a:solidFill>
                  <a:srgbClr val="000000"/>
                </a:solidFill>
                <a:latin typeface="Arial"/>
                <a:ea typeface="Arial"/>
                <a:cs typeface="Arial"/>
                <a:sym typeface="Arial"/>
              </a:rPr>
              <a:t>			</a:t>
            </a:r>
            <a:r>
              <a:rPr b="1" i="0" lang="en" sz="3000" u="sng" strike="noStrike">
                <a:solidFill>
                  <a:srgbClr val="000000"/>
                </a:solidFill>
                <a:latin typeface="Arial"/>
                <a:ea typeface="Arial"/>
                <a:cs typeface="Arial"/>
                <a:sym typeface="Arial"/>
              </a:rPr>
              <a:t>Advance Int Orchestra</a:t>
            </a:r>
            <a:endParaRPr b="0" i="0" sz="3000" u="sng" strike="noStrike">
              <a:solidFill>
                <a:schemeClr val="dk1"/>
              </a:solidFill>
              <a:latin typeface="Arial"/>
              <a:ea typeface="Arial"/>
              <a:cs typeface="Arial"/>
              <a:sym typeface="Arial"/>
            </a:endParaRPr>
          </a:p>
          <a:p>
            <a:pPr indent="0" lvl="0" marL="266700" marR="266700" rtl="0" algn="l">
              <a:spcBef>
                <a:spcPts val="0"/>
              </a:spcBef>
              <a:spcAft>
                <a:spcPts val="0"/>
              </a:spcAft>
              <a:buNone/>
            </a:pPr>
            <a:r>
              <a:rPr b="0" i="0" lang="en" sz="3000" u="none" strike="noStrike">
                <a:solidFill>
                  <a:srgbClr val="000000"/>
                </a:solidFill>
                <a:latin typeface="Arial"/>
                <a:ea typeface="Arial"/>
                <a:cs typeface="Arial"/>
                <a:sym typeface="Arial"/>
              </a:rPr>
              <a:t>			10 years old &amp; up</a:t>
            </a:r>
            <a:r>
              <a:rPr lang="en" sz="3000">
                <a:solidFill>
                  <a:schemeClr val="dk1"/>
                </a:solidFill>
                <a:latin typeface="Arial"/>
                <a:ea typeface="Arial"/>
                <a:cs typeface="Arial"/>
                <a:sym typeface="Arial"/>
              </a:rPr>
              <a:t> - </a:t>
            </a:r>
            <a:r>
              <a:rPr b="0" i="0" lang="en" sz="3000" u="none" strike="noStrike">
                <a:solidFill>
                  <a:srgbClr val="000000"/>
                </a:solidFill>
                <a:latin typeface="Arial"/>
                <a:ea typeface="Arial"/>
                <a:cs typeface="Arial"/>
                <a:sym typeface="Arial"/>
              </a:rPr>
              <a:t>Audition</a:t>
            </a:r>
            <a:endParaRPr b="0" i="0" sz="3000" u="none" strike="noStrike">
              <a:solidFill>
                <a:schemeClr val="dk1"/>
              </a:solidFill>
              <a:latin typeface="Arial"/>
              <a:ea typeface="Arial"/>
              <a:cs typeface="Arial"/>
              <a:sym typeface="Arial"/>
            </a:endParaRPr>
          </a:p>
          <a:p>
            <a:pPr indent="0" lvl="0" marL="50800" marR="38100" rtl="0" algn="l">
              <a:spcBef>
                <a:spcPts val="0"/>
              </a:spcBef>
              <a:spcAft>
                <a:spcPts val="0"/>
              </a:spcAft>
              <a:buNone/>
            </a:pPr>
            <a:r>
              <a:rPr b="0" i="0" lang="en" sz="3000" u="none" strike="noStrike">
                <a:solidFill>
                  <a:srgbClr val="000000"/>
                </a:solidFill>
                <a:latin typeface="Arial"/>
                <a:ea typeface="Arial"/>
                <a:cs typeface="Arial"/>
                <a:sym typeface="Arial"/>
              </a:rPr>
              <a:t>			Finish AFS Theory Book 1</a:t>
            </a:r>
            <a:endParaRPr b="0" i="0" sz="3000" u="none" strike="noStrike">
              <a:solidFill>
                <a:schemeClr val="dk1"/>
              </a:solidFill>
              <a:latin typeface="Arial"/>
              <a:ea typeface="Arial"/>
              <a:cs typeface="Arial"/>
              <a:sym typeface="Arial"/>
            </a:endParaRPr>
          </a:p>
        </p:txBody>
      </p:sp>
      <p:sp>
        <p:nvSpPr>
          <p:cNvPr id="388" name="Google Shape;388;p46"/>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ORCHESTRAS (1/3)</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3" name="Shape 393"/>
        <p:cNvGrpSpPr/>
        <p:nvPr/>
      </p:nvGrpSpPr>
      <p:grpSpPr>
        <a:xfrm>
          <a:off x="0" y="0"/>
          <a:ext cx="0" cy="0"/>
          <a:chOff x="0" y="0"/>
          <a:chExt cx="0" cy="0"/>
        </a:xfrm>
      </p:grpSpPr>
      <p:sp>
        <p:nvSpPr>
          <p:cNvPr id="394" name="Google Shape;394;p4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5" name="Google Shape;395;p4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6" name="Google Shape;396;p4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7" name="Google Shape;397;p4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398" name="Google Shape;398;p47"/>
          <p:cNvSpPr txBox="1"/>
          <p:nvPr/>
        </p:nvSpPr>
        <p:spPr>
          <a:xfrm>
            <a:off x="1208810" y="786780"/>
            <a:ext cx="6726300" cy="4225200"/>
          </a:xfrm>
          <a:prstGeom prst="rect">
            <a:avLst/>
          </a:prstGeom>
          <a:solidFill>
            <a:schemeClr val="lt1"/>
          </a:solidFill>
          <a:ln>
            <a:noFill/>
          </a:ln>
        </p:spPr>
        <p:txBody>
          <a:bodyPr anchorCtr="0" anchor="t" bIns="34275" lIns="68575" spcFirstLastPara="1" rIns="68575" wrap="square" tIns="34275">
            <a:spAutoFit/>
          </a:bodyPr>
          <a:lstStyle/>
          <a:p>
            <a:pPr indent="0" lvl="0" marL="292100" marR="279400" rtl="0" algn="l">
              <a:spcBef>
                <a:spcPts val="0"/>
              </a:spcBef>
              <a:spcAft>
                <a:spcPts val="0"/>
              </a:spcAft>
              <a:buNone/>
            </a:pPr>
            <a:r>
              <a:rPr b="1" i="0" lang="en" sz="3000" u="sng" strike="noStrike">
                <a:solidFill>
                  <a:srgbClr val="000000"/>
                </a:solidFill>
                <a:latin typeface="Arial"/>
                <a:ea typeface="Arial"/>
                <a:cs typeface="Arial"/>
                <a:sym typeface="Arial"/>
              </a:rPr>
              <a:t>Bach Orchestra</a:t>
            </a:r>
            <a:endParaRPr b="0" i="0" sz="3000" u="sng" strike="noStrike">
              <a:solidFill>
                <a:schemeClr val="dk1"/>
              </a:solidFill>
              <a:latin typeface="Arial"/>
              <a:ea typeface="Arial"/>
              <a:cs typeface="Arial"/>
              <a:sym typeface="Arial"/>
            </a:endParaRPr>
          </a:p>
          <a:p>
            <a:pPr indent="0" lvl="0" marL="266700" marR="266700" rtl="0" algn="l">
              <a:spcBef>
                <a:spcPts val="0"/>
              </a:spcBef>
              <a:spcAft>
                <a:spcPts val="0"/>
              </a:spcAft>
              <a:buNone/>
            </a:pPr>
            <a:r>
              <a:rPr b="0" i="0" lang="en" sz="3000" u="none" strike="noStrike">
                <a:solidFill>
                  <a:srgbClr val="000000"/>
                </a:solidFill>
                <a:latin typeface="Arial"/>
                <a:ea typeface="Arial"/>
                <a:cs typeface="Arial"/>
                <a:sym typeface="Arial"/>
              </a:rPr>
              <a:t>12 years old &amp; up</a:t>
            </a:r>
            <a:r>
              <a:rPr lang="en" sz="3000">
                <a:solidFill>
                  <a:schemeClr val="dk1"/>
                </a:solidFill>
                <a:latin typeface="Arial"/>
                <a:ea typeface="Arial"/>
                <a:cs typeface="Arial"/>
                <a:sym typeface="Arial"/>
              </a:rPr>
              <a:t> - </a:t>
            </a:r>
            <a:r>
              <a:rPr b="0" i="0" lang="en" sz="3000" u="none" strike="noStrike">
                <a:solidFill>
                  <a:srgbClr val="000000"/>
                </a:solidFill>
                <a:latin typeface="Arial"/>
                <a:ea typeface="Arial"/>
                <a:cs typeface="Arial"/>
                <a:sym typeface="Arial"/>
              </a:rPr>
              <a:t>Audition</a:t>
            </a:r>
            <a:endParaRPr b="0" i="0" sz="3000" u="none" strike="noStrike">
              <a:solidFill>
                <a:schemeClr val="dk1"/>
              </a:solidFill>
              <a:latin typeface="Arial"/>
              <a:ea typeface="Arial"/>
              <a:cs typeface="Arial"/>
              <a:sym typeface="Arial"/>
            </a:endParaRPr>
          </a:p>
          <a:p>
            <a:pPr indent="0" lvl="0" marL="76200" marR="63500" rtl="0" algn="l">
              <a:spcBef>
                <a:spcPts val="0"/>
              </a:spcBef>
              <a:spcAft>
                <a:spcPts val="0"/>
              </a:spcAft>
              <a:buNone/>
            </a:pPr>
            <a:r>
              <a:rPr b="0" i="0" lang="en" sz="3000" u="none" strike="noStrike">
                <a:solidFill>
                  <a:srgbClr val="000000"/>
                </a:solidFill>
                <a:latin typeface="Arial"/>
                <a:ea typeface="Arial"/>
                <a:cs typeface="Arial"/>
                <a:sym typeface="Arial"/>
              </a:rPr>
              <a:t>  Finish Theory Book 1 &amp; 2</a:t>
            </a:r>
            <a:endParaRPr b="0" i="0" sz="3000" strike="noStrike">
              <a:solidFill>
                <a:schemeClr val="dk1"/>
              </a:solidFill>
              <a:latin typeface="Arial"/>
              <a:ea typeface="Arial"/>
              <a:cs typeface="Arial"/>
              <a:sym typeface="Arial"/>
            </a:endParaRPr>
          </a:p>
          <a:p>
            <a:pPr indent="0" lvl="0" marL="139700" marR="127000" rtl="0" algn="l">
              <a:spcBef>
                <a:spcPts val="0"/>
              </a:spcBef>
              <a:spcAft>
                <a:spcPts val="0"/>
              </a:spcAft>
              <a:buNone/>
            </a:pPr>
            <a:r>
              <a:rPr b="1" i="0" lang="en" sz="3000" strike="noStrike">
                <a:solidFill>
                  <a:srgbClr val="000000"/>
                </a:solidFill>
                <a:latin typeface="Arial"/>
                <a:ea typeface="Arial"/>
                <a:cs typeface="Arial"/>
                <a:sym typeface="Arial"/>
              </a:rPr>
              <a:t>		</a:t>
            </a:r>
            <a:r>
              <a:rPr b="1" i="0" lang="en" sz="3000" u="sng" strike="noStrike">
                <a:solidFill>
                  <a:srgbClr val="000000"/>
                </a:solidFill>
                <a:latin typeface="Arial"/>
                <a:ea typeface="Arial"/>
                <a:cs typeface="Arial"/>
                <a:sym typeface="Arial"/>
              </a:rPr>
              <a:t>Beethoven Orchestra</a:t>
            </a:r>
            <a:endParaRPr b="0" i="0" sz="3000" u="sng" strike="noStrike">
              <a:solidFill>
                <a:schemeClr val="dk1"/>
              </a:solidFill>
              <a:latin typeface="Arial"/>
              <a:ea typeface="Arial"/>
              <a:cs typeface="Arial"/>
              <a:sym typeface="Arial"/>
            </a:endParaRPr>
          </a:p>
          <a:p>
            <a:pPr indent="0" lvl="0" marL="266700" marR="266700" rtl="0" algn="l">
              <a:spcBef>
                <a:spcPts val="0"/>
              </a:spcBef>
              <a:spcAft>
                <a:spcPts val="0"/>
              </a:spcAft>
              <a:buNone/>
            </a:pPr>
            <a:r>
              <a:rPr b="0" i="0" lang="en" sz="3000" u="none" strike="noStrike">
                <a:solidFill>
                  <a:srgbClr val="000000"/>
                </a:solidFill>
                <a:latin typeface="Arial"/>
                <a:ea typeface="Arial"/>
                <a:cs typeface="Arial"/>
                <a:sym typeface="Arial"/>
              </a:rPr>
              <a:t>		14 years old &amp; up</a:t>
            </a:r>
            <a:r>
              <a:rPr lang="en" sz="3000">
                <a:solidFill>
                  <a:schemeClr val="dk1"/>
                </a:solidFill>
                <a:latin typeface="Arial"/>
                <a:ea typeface="Arial"/>
                <a:cs typeface="Arial"/>
                <a:sym typeface="Arial"/>
              </a:rPr>
              <a:t> – </a:t>
            </a:r>
            <a:endParaRPr sz="1100"/>
          </a:p>
          <a:p>
            <a:pPr indent="0" lvl="0" marL="266700" marR="266700" rtl="0" algn="l">
              <a:spcBef>
                <a:spcPts val="0"/>
              </a:spcBef>
              <a:spcAft>
                <a:spcPts val="0"/>
              </a:spcAft>
              <a:buNone/>
            </a:pPr>
            <a:r>
              <a:rPr b="0" i="0" lang="en" sz="3000" u="none" strike="noStrike">
                <a:solidFill>
                  <a:srgbClr val="000000"/>
                </a:solidFill>
                <a:latin typeface="Arial"/>
                <a:ea typeface="Arial"/>
                <a:cs typeface="Arial"/>
                <a:sym typeface="Arial"/>
              </a:rPr>
              <a:t>		Strings &amp; Band Audition</a:t>
            </a:r>
            <a:endParaRPr b="0" i="0" sz="3000" u="none" strike="noStrike">
              <a:solidFill>
                <a:schemeClr val="dk1"/>
              </a:solidFill>
              <a:latin typeface="Arial"/>
              <a:ea typeface="Arial"/>
              <a:cs typeface="Arial"/>
              <a:sym typeface="Arial"/>
            </a:endParaRPr>
          </a:p>
          <a:p>
            <a:pPr indent="0" lvl="0" marL="241300" marR="228600" rtl="0" algn="l">
              <a:spcBef>
                <a:spcPts val="0"/>
              </a:spcBef>
              <a:spcAft>
                <a:spcPts val="0"/>
              </a:spcAft>
              <a:buNone/>
            </a:pPr>
            <a:r>
              <a:rPr b="1" i="0" lang="en" sz="3000" strike="noStrike">
                <a:solidFill>
                  <a:srgbClr val="000000"/>
                </a:solidFill>
                <a:latin typeface="Arial"/>
                <a:ea typeface="Arial"/>
                <a:cs typeface="Arial"/>
                <a:sym typeface="Arial"/>
              </a:rPr>
              <a:t>			</a:t>
            </a:r>
            <a:r>
              <a:rPr b="1" i="0" lang="en" sz="3000" u="sng" strike="noStrike">
                <a:solidFill>
                  <a:srgbClr val="000000"/>
                </a:solidFill>
                <a:latin typeface="Arial"/>
                <a:ea typeface="Arial"/>
                <a:cs typeface="Arial"/>
                <a:sym typeface="Arial"/>
              </a:rPr>
              <a:t>Brahms Chamber</a:t>
            </a:r>
            <a:r>
              <a:rPr lang="en" sz="3000" u="sng">
                <a:solidFill>
                  <a:schemeClr val="dk1"/>
                </a:solidFill>
                <a:latin typeface="Arial"/>
                <a:ea typeface="Arial"/>
                <a:cs typeface="Arial"/>
                <a:sym typeface="Arial"/>
              </a:rPr>
              <a:t> </a:t>
            </a:r>
            <a:r>
              <a:rPr lang="en" sz="3000">
                <a:solidFill>
                  <a:schemeClr val="dk1"/>
                </a:solidFill>
                <a:latin typeface="Arial"/>
                <a:ea typeface="Arial"/>
                <a:cs typeface="Arial"/>
                <a:sym typeface="Arial"/>
              </a:rPr>
              <a:t>						</a:t>
            </a:r>
            <a:r>
              <a:rPr b="1" lang="en" sz="3000" u="sng"/>
              <a:t>Ensemble</a:t>
            </a:r>
            <a:endParaRPr b="0" i="0" sz="3000" u="sng" strike="noStrike">
              <a:solidFill>
                <a:schemeClr val="dk1"/>
              </a:solidFill>
              <a:latin typeface="Arial"/>
              <a:ea typeface="Arial"/>
              <a:cs typeface="Arial"/>
              <a:sym typeface="Arial"/>
            </a:endParaRPr>
          </a:p>
          <a:p>
            <a:pPr indent="0" lvl="0" marL="266700" marR="266700" rtl="0" algn="l">
              <a:spcBef>
                <a:spcPts val="0"/>
              </a:spcBef>
              <a:spcAft>
                <a:spcPts val="0"/>
              </a:spcAft>
              <a:buNone/>
            </a:pPr>
            <a:r>
              <a:rPr b="0" i="0" lang="en" sz="3000" u="none" strike="noStrike">
                <a:solidFill>
                  <a:srgbClr val="000000"/>
                </a:solidFill>
                <a:latin typeface="Arial"/>
                <a:ea typeface="Arial"/>
                <a:cs typeface="Arial"/>
                <a:sym typeface="Arial"/>
              </a:rPr>
              <a:t>			15 years old &amp;</a:t>
            </a:r>
            <a:r>
              <a:rPr lang="en" sz="3000">
                <a:solidFill>
                  <a:schemeClr val="dk1"/>
                </a:solidFill>
                <a:latin typeface="Arial"/>
                <a:ea typeface="Arial"/>
                <a:cs typeface="Arial"/>
                <a:sym typeface="Arial"/>
              </a:rPr>
              <a:t> </a:t>
            </a:r>
            <a:r>
              <a:rPr b="0" i="0" lang="en" sz="3000" u="none" strike="noStrike">
                <a:solidFill>
                  <a:srgbClr val="000000"/>
                </a:solidFill>
                <a:latin typeface="Arial"/>
                <a:ea typeface="Arial"/>
                <a:cs typeface="Arial"/>
                <a:sym typeface="Arial"/>
              </a:rPr>
              <a:t>Audition</a:t>
            </a:r>
            <a:endParaRPr b="0" i="0" sz="3000" u="none" strike="noStrike">
              <a:solidFill>
                <a:schemeClr val="dk1"/>
              </a:solidFill>
              <a:latin typeface="Arial"/>
              <a:ea typeface="Arial"/>
              <a:cs typeface="Arial"/>
              <a:sym typeface="Arial"/>
            </a:endParaRPr>
          </a:p>
        </p:txBody>
      </p:sp>
      <p:sp>
        <p:nvSpPr>
          <p:cNvPr id="399" name="Google Shape;399;p47"/>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ORCHESTRAS (2/3)</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4" name="Shape 404"/>
        <p:cNvGrpSpPr/>
        <p:nvPr/>
      </p:nvGrpSpPr>
      <p:grpSpPr>
        <a:xfrm>
          <a:off x="0" y="0"/>
          <a:ext cx="0" cy="0"/>
          <a:chOff x="0" y="0"/>
          <a:chExt cx="0" cy="0"/>
        </a:xfrm>
      </p:grpSpPr>
      <p:sp>
        <p:nvSpPr>
          <p:cNvPr id="405" name="Google Shape;405;p4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6" name="Google Shape;406;p4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7" name="Google Shape;407;p4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8" name="Google Shape;408;p4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09" name="Google Shape;409;p48"/>
          <p:cNvSpPr txBox="1"/>
          <p:nvPr/>
        </p:nvSpPr>
        <p:spPr>
          <a:xfrm>
            <a:off x="1208810" y="786780"/>
            <a:ext cx="6726382" cy="3300904"/>
          </a:xfrm>
          <a:prstGeom prst="rect">
            <a:avLst/>
          </a:prstGeom>
          <a:solidFill>
            <a:schemeClr val="lt1"/>
          </a:solidFill>
          <a:ln>
            <a:noFill/>
          </a:ln>
        </p:spPr>
        <p:txBody>
          <a:bodyPr anchorCtr="0" anchor="t" bIns="34275" lIns="68575" spcFirstLastPara="1" rIns="68575" wrap="square" tIns="34275">
            <a:spAutoFit/>
          </a:bodyPr>
          <a:lstStyle/>
          <a:p>
            <a:pPr indent="0" lvl="0" marL="292100" marR="279400" rtl="0" algn="l">
              <a:spcBef>
                <a:spcPts val="0"/>
              </a:spcBef>
              <a:spcAft>
                <a:spcPts val="0"/>
              </a:spcAft>
              <a:buNone/>
            </a:pPr>
            <a:r>
              <a:rPr b="1" lang="en" sz="3000" u="sng">
                <a:solidFill>
                  <a:srgbClr val="000000"/>
                </a:solidFill>
                <a:latin typeface="Arial"/>
                <a:ea typeface="Arial"/>
                <a:cs typeface="Arial"/>
                <a:sym typeface="Arial"/>
              </a:rPr>
              <a:t>Orchestra Instruments:</a:t>
            </a:r>
            <a:endParaRPr sz="3000" u="sng">
              <a:solidFill>
                <a:srgbClr val="000000"/>
              </a:solidFill>
              <a:latin typeface="Arial"/>
              <a:ea typeface="Arial"/>
              <a:cs typeface="Arial"/>
              <a:sym typeface="Arial"/>
            </a:endParaRPr>
          </a:p>
          <a:p>
            <a:pPr indent="0" lvl="0" marL="292100" marR="279400" rtl="0" algn="l">
              <a:spcBef>
                <a:spcPts val="0"/>
              </a:spcBef>
              <a:spcAft>
                <a:spcPts val="0"/>
              </a:spcAft>
              <a:buNone/>
            </a:pPr>
            <a:r>
              <a:rPr b="0" i="0" lang="en" sz="3000" u="sng" strike="noStrike">
                <a:solidFill>
                  <a:srgbClr val="000000"/>
                </a:solidFill>
                <a:latin typeface="Arial"/>
                <a:ea typeface="Arial"/>
                <a:cs typeface="Arial"/>
                <a:sym typeface="Arial"/>
              </a:rPr>
              <a:t>Recommend</a:t>
            </a:r>
            <a:r>
              <a:rPr lang="en" sz="3000" u="sng">
                <a:solidFill>
                  <a:srgbClr val="000000"/>
                </a:solidFill>
                <a:latin typeface="Arial"/>
                <a:ea typeface="Arial"/>
                <a:cs typeface="Arial"/>
                <a:sym typeface="Arial"/>
              </a:rPr>
              <a:t>ed for Beginners:</a:t>
            </a:r>
            <a:endParaRPr b="0" i="0" sz="3000" u="none" strike="noStrike">
              <a:solidFill>
                <a:schemeClr val="dk1"/>
              </a:solidFill>
              <a:latin typeface="Arial"/>
              <a:ea typeface="Arial"/>
              <a:cs typeface="Arial"/>
              <a:sym typeface="Arial"/>
            </a:endParaRPr>
          </a:p>
          <a:p>
            <a:pPr indent="0" lvl="0" marL="76200" marR="63500" rtl="0" algn="l">
              <a:spcBef>
                <a:spcPts val="0"/>
              </a:spcBef>
              <a:spcAft>
                <a:spcPts val="0"/>
              </a:spcAft>
              <a:buNone/>
            </a:pPr>
            <a:r>
              <a:rPr b="0" i="0" lang="en" sz="3000" u="none" strike="noStrike">
                <a:solidFill>
                  <a:srgbClr val="000000"/>
                </a:solidFill>
                <a:latin typeface="Arial"/>
                <a:ea typeface="Arial"/>
                <a:cs typeface="Arial"/>
                <a:sym typeface="Arial"/>
              </a:rPr>
              <a:t>	Violin</a:t>
            </a:r>
            <a:endParaRPr sz="1100"/>
          </a:p>
          <a:p>
            <a:pPr indent="0" lvl="0" marL="76200" marR="63500" rtl="0" algn="l">
              <a:spcBef>
                <a:spcPts val="0"/>
              </a:spcBef>
              <a:spcAft>
                <a:spcPts val="0"/>
              </a:spcAft>
              <a:buNone/>
            </a:pPr>
            <a:r>
              <a:rPr lang="en" sz="3000">
                <a:solidFill>
                  <a:srgbClr val="000000"/>
                </a:solidFill>
                <a:latin typeface="Arial"/>
                <a:ea typeface="Arial"/>
                <a:cs typeface="Arial"/>
                <a:sym typeface="Arial"/>
              </a:rPr>
              <a:t>	Viola</a:t>
            </a:r>
            <a:endParaRPr sz="1100"/>
          </a:p>
          <a:p>
            <a:pPr indent="0" lvl="0" marL="76200" marR="63500" rtl="0" algn="l">
              <a:spcBef>
                <a:spcPts val="0"/>
              </a:spcBef>
              <a:spcAft>
                <a:spcPts val="0"/>
              </a:spcAft>
              <a:buNone/>
            </a:pPr>
            <a:r>
              <a:rPr lang="en" sz="3000">
                <a:solidFill>
                  <a:srgbClr val="000000"/>
                </a:solidFill>
                <a:latin typeface="Arial"/>
                <a:ea typeface="Arial"/>
                <a:cs typeface="Arial"/>
                <a:sym typeface="Arial"/>
              </a:rPr>
              <a:t>	Cello</a:t>
            </a:r>
            <a:endParaRPr sz="1100"/>
          </a:p>
          <a:p>
            <a:pPr indent="0" lvl="0" marL="76200" marR="63500" rtl="0" algn="l">
              <a:spcBef>
                <a:spcPts val="0"/>
              </a:spcBef>
              <a:spcAft>
                <a:spcPts val="0"/>
              </a:spcAft>
              <a:buNone/>
            </a:pPr>
            <a:r>
              <a:rPr lang="en" sz="3000">
                <a:solidFill>
                  <a:srgbClr val="000000"/>
                </a:solidFill>
                <a:latin typeface="Arial"/>
                <a:ea typeface="Arial"/>
                <a:cs typeface="Arial"/>
                <a:sym typeface="Arial"/>
              </a:rPr>
              <a:t>	Harp (at least 28 strings)</a:t>
            </a:r>
            <a:endParaRPr sz="1100"/>
          </a:p>
          <a:p>
            <a:pPr indent="0" lvl="0" marL="76200" marR="63500" rtl="0" algn="l">
              <a:spcBef>
                <a:spcPts val="0"/>
              </a:spcBef>
              <a:spcAft>
                <a:spcPts val="0"/>
              </a:spcAft>
              <a:buNone/>
            </a:pPr>
            <a:r>
              <a:rPr lang="en" sz="3000">
                <a:solidFill>
                  <a:srgbClr val="000000"/>
                </a:solidFill>
                <a:latin typeface="Arial"/>
                <a:ea typeface="Arial"/>
                <a:cs typeface="Arial"/>
                <a:sym typeface="Arial"/>
              </a:rPr>
              <a:t>	String Bass with teacher approval</a:t>
            </a:r>
            <a:endParaRPr b="0" i="0" sz="3000" u="none" strike="noStrike">
              <a:solidFill>
                <a:schemeClr val="dk1"/>
              </a:solidFill>
              <a:latin typeface="Arial"/>
              <a:ea typeface="Arial"/>
              <a:cs typeface="Arial"/>
              <a:sym typeface="Arial"/>
            </a:endParaRPr>
          </a:p>
        </p:txBody>
      </p:sp>
      <p:sp>
        <p:nvSpPr>
          <p:cNvPr id="410" name="Google Shape;410;p48"/>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ORCHESTRAS (3/3)</a:t>
            </a:r>
            <a:endParaRPr sz="11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5" name="Shape 415"/>
        <p:cNvGrpSpPr/>
        <p:nvPr/>
      </p:nvGrpSpPr>
      <p:grpSpPr>
        <a:xfrm>
          <a:off x="0" y="0"/>
          <a:ext cx="0" cy="0"/>
          <a:chOff x="0" y="0"/>
          <a:chExt cx="0" cy="0"/>
        </a:xfrm>
      </p:grpSpPr>
      <p:sp>
        <p:nvSpPr>
          <p:cNvPr id="416" name="Google Shape;416;p4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7" name="Google Shape;417;p4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8" name="Google Shape;418;p4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19" name="Google Shape;419;p4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0" name="Google Shape;420;p49"/>
          <p:cNvSpPr txBox="1"/>
          <p:nvPr/>
        </p:nvSpPr>
        <p:spPr>
          <a:xfrm>
            <a:off x="962890" y="862980"/>
            <a:ext cx="7218300" cy="3841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36111"/>
              </a:lnSpc>
              <a:spcBef>
                <a:spcPts val="0"/>
              </a:spcBef>
              <a:spcAft>
                <a:spcPts val="0"/>
              </a:spcAft>
              <a:buNone/>
            </a:pPr>
            <a:r>
              <a:t/>
            </a:r>
            <a:endParaRPr b="0" i="0" sz="1400" u="none" strike="noStrike">
              <a:solidFill>
                <a:schemeClr val="dk1"/>
              </a:solidFill>
              <a:latin typeface="Arial"/>
              <a:ea typeface="Arial"/>
              <a:cs typeface="Arial"/>
              <a:sym typeface="Arial"/>
            </a:endParaRPr>
          </a:p>
          <a:p>
            <a:pPr indent="0" lvl="0" marL="190500" marR="190500" rtl="0" algn="l">
              <a:spcBef>
                <a:spcPts val="0"/>
              </a:spcBef>
              <a:spcAft>
                <a:spcPts val="0"/>
              </a:spcAft>
              <a:buNone/>
            </a:pPr>
            <a:r>
              <a:rPr b="1" i="0" lang="en" sz="2400" u="sng" strike="noStrike">
                <a:solidFill>
                  <a:srgbClr val="000000"/>
                </a:solidFill>
                <a:latin typeface="Arial"/>
                <a:ea typeface="Arial"/>
                <a:cs typeface="Arial"/>
                <a:sym typeface="Arial"/>
              </a:rPr>
              <a:t>Recorder Class (1yr)</a:t>
            </a:r>
            <a:endParaRPr b="0" i="0" sz="2400" u="sng" strike="noStrike">
              <a:solidFill>
                <a:schemeClr val="dk1"/>
              </a:solidFill>
              <a:latin typeface="Arial"/>
              <a:ea typeface="Arial"/>
              <a:cs typeface="Arial"/>
              <a:sym typeface="Arial"/>
            </a:endParaRPr>
          </a:p>
          <a:p>
            <a:pPr indent="0" lvl="0" marL="241300" marR="228600" rtl="0" algn="l">
              <a:spcBef>
                <a:spcPts val="0"/>
              </a:spcBef>
              <a:spcAft>
                <a:spcPts val="0"/>
              </a:spcAft>
              <a:buNone/>
            </a:pPr>
            <a:r>
              <a:rPr b="0" i="0" lang="en" sz="2400" u="none" strike="noStrike">
                <a:solidFill>
                  <a:srgbClr val="000000"/>
                </a:solidFill>
                <a:latin typeface="Arial"/>
                <a:ea typeface="Arial"/>
                <a:cs typeface="Arial"/>
                <a:sym typeface="Arial"/>
              </a:rPr>
              <a:t>	8 &amp; 9 yrs old, No previous experience</a:t>
            </a:r>
            <a:endParaRPr sz="1100"/>
          </a:p>
          <a:p>
            <a:pPr indent="0" lvl="0" marL="241300" marR="228600" rtl="0" algn="l">
              <a:spcBef>
                <a:spcPts val="0"/>
              </a:spcBef>
              <a:spcAft>
                <a:spcPts val="0"/>
              </a:spcAft>
              <a:buNone/>
            </a:pPr>
            <a:r>
              <a:rPr b="1" lang="en" sz="2400" u="sng">
                <a:solidFill>
                  <a:srgbClr val="000000"/>
                </a:solidFill>
                <a:latin typeface="Arial"/>
                <a:ea typeface="Arial"/>
                <a:cs typeface="Arial"/>
                <a:sym typeface="Arial"/>
              </a:rPr>
              <a:t>Beginner Bells Percussion</a:t>
            </a:r>
            <a:r>
              <a:rPr lang="en" sz="2400">
                <a:solidFill>
                  <a:srgbClr val="000000"/>
                </a:solidFill>
                <a:latin typeface="Arial"/>
                <a:ea typeface="Arial"/>
                <a:cs typeface="Arial"/>
                <a:sym typeface="Arial"/>
              </a:rPr>
              <a:t> (Perc</a:t>
            </a:r>
            <a:r>
              <a:rPr lang="en" sz="2400"/>
              <a:t>ussion</a:t>
            </a:r>
            <a:r>
              <a:rPr i="1" lang="en" sz="2400">
                <a:solidFill>
                  <a:srgbClr val="000000"/>
                </a:solidFill>
                <a:latin typeface="Arial"/>
                <a:ea typeface="Arial"/>
                <a:cs typeface="Arial"/>
                <a:sym typeface="Arial"/>
              </a:rPr>
              <a:t> </a:t>
            </a:r>
            <a:r>
              <a:rPr lang="en" sz="2400">
                <a:solidFill>
                  <a:srgbClr val="000000"/>
                </a:solidFill>
                <a:latin typeface="Arial"/>
                <a:ea typeface="Arial"/>
                <a:cs typeface="Arial"/>
                <a:sym typeface="Arial"/>
              </a:rPr>
              <a:t>Intro)</a:t>
            </a:r>
            <a:endParaRPr sz="1100"/>
          </a:p>
          <a:p>
            <a:pPr indent="0" lvl="0" marL="241300" marR="228600" rtl="0" algn="l">
              <a:spcBef>
                <a:spcPts val="0"/>
              </a:spcBef>
              <a:spcAft>
                <a:spcPts val="0"/>
              </a:spcAft>
              <a:buNone/>
            </a:pPr>
            <a:r>
              <a:rPr lang="en" sz="2400">
                <a:solidFill>
                  <a:schemeClr val="dk1"/>
                </a:solidFill>
                <a:latin typeface="Arial"/>
                <a:ea typeface="Arial"/>
                <a:cs typeface="Arial"/>
                <a:sym typeface="Arial"/>
              </a:rPr>
              <a:t>	8 &amp; 9 yrs old</a:t>
            </a:r>
            <a:r>
              <a:rPr lang="en" sz="2400">
                <a:solidFill>
                  <a:schemeClr val="dk1"/>
                </a:solidFill>
              </a:rPr>
              <a:t>,</a:t>
            </a:r>
            <a:r>
              <a:rPr lang="en" sz="2400">
                <a:solidFill>
                  <a:schemeClr val="dk1"/>
                </a:solidFill>
                <a:latin typeface="Arial"/>
                <a:ea typeface="Arial"/>
                <a:cs typeface="Arial"/>
                <a:sym typeface="Arial"/>
              </a:rPr>
              <a:t>  No previous experience</a:t>
            </a:r>
            <a:endParaRPr b="1" i="0" sz="2400" u="sng" strike="noStrike">
              <a:solidFill>
                <a:schemeClr val="dk1"/>
              </a:solidFill>
              <a:latin typeface="Arial"/>
              <a:ea typeface="Arial"/>
              <a:cs typeface="Arial"/>
              <a:sym typeface="Arial"/>
            </a:endParaRPr>
          </a:p>
          <a:p>
            <a:pPr indent="0" lvl="0" marL="101600" marR="88900" rtl="0" algn="l">
              <a:spcBef>
                <a:spcPts val="0"/>
              </a:spcBef>
              <a:spcAft>
                <a:spcPts val="0"/>
              </a:spcAft>
              <a:buNone/>
            </a:pPr>
            <a:r>
              <a:rPr b="1" i="0" lang="en" sz="2400" u="sng" strike="noStrike">
                <a:solidFill>
                  <a:srgbClr val="000000"/>
                </a:solidFill>
                <a:latin typeface="Arial"/>
                <a:ea typeface="Arial"/>
                <a:cs typeface="Arial"/>
                <a:sym typeface="Arial"/>
              </a:rPr>
              <a:t>Beginner Band</a:t>
            </a:r>
            <a:endParaRPr b="0" i="0" sz="2400" u="sng" strike="noStrike">
              <a:solidFill>
                <a:schemeClr val="dk1"/>
              </a:solidFill>
              <a:latin typeface="Arial"/>
              <a:ea typeface="Arial"/>
              <a:cs typeface="Arial"/>
              <a:sym typeface="Arial"/>
            </a:endParaRPr>
          </a:p>
          <a:p>
            <a:pPr indent="0" lvl="0" marL="101600" marR="88900" rtl="0" algn="l">
              <a:spcBef>
                <a:spcPts val="0"/>
              </a:spcBef>
              <a:spcAft>
                <a:spcPts val="0"/>
              </a:spcAft>
              <a:buNone/>
            </a:pPr>
            <a:r>
              <a:rPr b="0" i="0" lang="en" sz="2400" u="none" strike="noStrike">
                <a:solidFill>
                  <a:srgbClr val="000000"/>
                </a:solidFill>
                <a:latin typeface="Arial"/>
                <a:ea typeface="Arial"/>
                <a:cs typeface="Arial"/>
                <a:sym typeface="Arial"/>
              </a:rPr>
              <a:t>	10 yrs old &amp; up OR</a:t>
            </a:r>
            <a:endParaRPr b="0" i="0" sz="2400" u="none" strike="noStrike">
              <a:solidFill>
                <a:schemeClr val="dk1"/>
              </a:solidFill>
              <a:latin typeface="Arial"/>
              <a:ea typeface="Arial"/>
              <a:cs typeface="Arial"/>
              <a:sym typeface="Arial"/>
            </a:endParaRPr>
          </a:p>
          <a:p>
            <a:pPr indent="0" lvl="0" marL="139700" marR="101600" rtl="0" algn="l">
              <a:spcBef>
                <a:spcPts val="0"/>
              </a:spcBef>
              <a:spcAft>
                <a:spcPts val="0"/>
              </a:spcAft>
              <a:buNone/>
            </a:pPr>
            <a:r>
              <a:rPr b="0" i="0" lang="en" sz="2400" u="none" strike="noStrike">
                <a:solidFill>
                  <a:srgbClr val="000000"/>
                </a:solidFill>
                <a:latin typeface="Arial"/>
                <a:ea typeface="Arial"/>
                <a:cs typeface="Arial"/>
                <a:sym typeface="Arial"/>
              </a:rPr>
              <a:t>	9 yrs old and Recorder Class or Bell Class</a:t>
            </a:r>
            <a:endParaRPr b="0" i="0" sz="2400" u="none" strike="noStrike">
              <a:solidFill>
                <a:schemeClr val="dk1"/>
              </a:solidFill>
              <a:latin typeface="Arial"/>
              <a:ea typeface="Arial"/>
              <a:cs typeface="Arial"/>
              <a:sym typeface="Arial"/>
            </a:endParaRPr>
          </a:p>
          <a:p>
            <a:pPr indent="0" lvl="0" marL="114300" marR="101600" rtl="0" algn="l">
              <a:spcBef>
                <a:spcPts val="0"/>
              </a:spcBef>
              <a:spcAft>
                <a:spcPts val="0"/>
              </a:spcAft>
              <a:buNone/>
            </a:pPr>
            <a:r>
              <a:rPr b="1" i="0" lang="en" sz="2400" u="sng" strike="noStrike">
                <a:solidFill>
                  <a:srgbClr val="000000"/>
                </a:solidFill>
                <a:latin typeface="Arial"/>
                <a:ea typeface="Arial"/>
                <a:cs typeface="Arial"/>
                <a:sym typeface="Arial"/>
              </a:rPr>
              <a:t>Intermediate Band</a:t>
            </a:r>
            <a:endParaRPr b="0" i="0" sz="2400" u="sng" strike="noStrike">
              <a:solidFill>
                <a:schemeClr val="dk1"/>
              </a:solidFill>
              <a:latin typeface="Arial"/>
              <a:ea typeface="Arial"/>
              <a:cs typeface="Arial"/>
              <a:sym typeface="Arial"/>
            </a:endParaRPr>
          </a:p>
          <a:p>
            <a:pPr indent="0" lvl="0" marL="165100" marR="152400" rtl="0" algn="l">
              <a:spcBef>
                <a:spcPts val="0"/>
              </a:spcBef>
              <a:spcAft>
                <a:spcPts val="0"/>
              </a:spcAft>
              <a:buNone/>
            </a:pPr>
            <a:r>
              <a:rPr b="0" i="0" lang="en" sz="2400" u="none" strike="noStrike">
                <a:solidFill>
                  <a:srgbClr val="000000"/>
                </a:solidFill>
                <a:latin typeface="Arial"/>
                <a:ea typeface="Arial"/>
                <a:cs typeface="Arial"/>
                <a:sym typeface="Arial"/>
              </a:rPr>
              <a:t>	10 years old &amp; Audition</a:t>
            </a:r>
            <a:endParaRPr b="0" i="0" sz="2400" u="none" strike="noStrike">
              <a:solidFill>
                <a:schemeClr val="dk1"/>
              </a:solidFill>
              <a:latin typeface="Arial"/>
              <a:ea typeface="Arial"/>
              <a:cs typeface="Arial"/>
              <a:sym typeface="Arial"/>
            </a:endParaRPr>
          </a:p>
          <a:p>
            <a:pPr indent="0" lvl="0" marL="139700" marR="127000" rtl="0" algn="l">
              <a:spcBef>
                <a:spcPts val="0"/>
              </a:spcBef>
              <a:spcAft>
                <a:spcPts val="0"/>
              </a:spcAft>
              <a:buNone/>
            </a:pPr>
            <a:r>
              <a:rPr b="0" i="0" lang="en" sz="2400" u="none" strike="noStrike">
                <a:solidFill>
                  <a:srgbClr val="000000"/>
                </a:solidFill>
                <a:latin typeface="Arial"/>
                <a:ea typeface="Arial"/>
                <a:cs typeface="Arial"/>
                <a:sym typeface="Arial"/>
              </a:rPr>
              <a:t>	Finish Note Speller Theory Book</a:t>
            </a:r>
            <a:endParaRPr b="0" i="0" sz="2400" u="none" strike="noStrike">
              <a:solidFill>
                <a:schemeClr val="dk1"/>
              </a:solidFill>
              <a:latin typeface="Arial"/>
              <a:ea typeface="Arial"/>
              <a:cs typeface="Arial"/>
              <a:sym typeface="Arial"/>
            </a:endParaRPr>
          </a:p>
        </p:txBody>
      </p:sp>
      <p:sp>
        <p:nvSpPr>
          <p:cNvPr id="421" name="Google Shape;421;p49"/>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Bands (1/2)</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p5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8" name="Google Shape;428;p5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29" name="Google Shape;429;p5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0" name="Google Shape;430;p5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1" name="Google Shape;431;p50"/>
          <p:cNvSpPr txBox="1"/>
          <p:nvPr/>
        </p:nvSpPr>
        <p:spPr>
          <a:xfrm>
            <a:off x="1208810" y="786780"/>
            <a:ext cx="6726300" cy="4300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20312"/>
              </a:lnSpc>
              <a:spcBef>
                <a:spcPts val="0"/>
              </a:spcBef>
              <a:spcAft>
                <a:spcPts val="0"/>
              </a:spcAft>
              <a:buNone/>
            </a:pPr>
            <a:r>
              <a:t/>
            </a:r>
            <a:endParaRPr b="0" i="0" sz="2400" u="none" strike="noStrike">
              <a:solidFill>
                <a:schemeClr val="dk1"/>
              </a:solidFill>
              <a:latin typeface="Arial"/>
              <a:ea typeface="Arial"/>
              <a:cs typeface="Arial"/>
              <a:sym typeface="Arial"/>
            </a:endParaRPr>
          </a:p>
          <a:p>
            <a:pPr indent="0" lvl="0" marL="190500" marR="177800" rtl="0" algn="l">
              <a:spcBef>
                <a:spcPts val="0"/>
              </a:spcBef>
              <a:spcAft>
                <a:spcPts val="0"/>
              </a:spcAft>
              <a:buNone/>
            </a:pPr>
            <a:r>
              <a:rPr b="1" i="0" lang="en" sz="2700" u="sng" strike="noStrike">
                <a:solidFill>
                  <a:srgbClr val="000000"/>
                </a:solidFill>
                <a:latin typeface="Arial"/>
                <a:ea typeface="Arial"/>
                <a:cs typeface="Arial"/>
                <a:sym typeface="Arial"/>
              </a:rPr>
              <a:t>Adoration Band</a:t>
            </a:r>
            <a:endParaRPr b="0" i="0" sz="2700" u="sng" strike="noStrike">
              <a:solidFill>
                <a:schemeClr val="dk1"/>
              </a:solidFill>
              <a:latin typeface="Arial"/>
              <a:ea typeface="Arial"/>
              <a:cs typeface="Arial"/>
              <a:sym typeface="Arial"/>
            </a:endParaRPr>
          </a:p>
          <a:p>
            <a:pPr indent="0" lvl="0" marL="165100" marR="152400" rtl="0" algn="l">
              <a:spcBef>
                <a:spcPts val="0"/>
              </a:spcBef>
              <a:spcAft>
                <a:spcPts val="0"/>
              </a:spcAft>
              <a:buNone/>
            </a:pPr>
            <a:r>
              <a:rPr b="0" i="0" lang="en" sz="2700" u="none" strike="noStrike">
                <a:solidFill>
                  <a:srgbClr val="000000"/>
                </a:solidFill>
                <a:latin typeface="Arial"/>
                <a:ea typeface="Arial"/>
                <a:cs typeface="Arial"/>
                <a:sym typeface="Arial"/>
              </a:rPr>
              <a:t>	12 years old &amp;</a:t>
            </a:r>
            <a:r>
              <a:rPr lang="en" sz="2700">
                <a:solidFill>
                  <a:schemeClr val="dk1"/>
                </a:solidFill>
                <a:latin typeface="Arial"/>
                <a:ea typeface="Arial"/>
                <a:cs typeface="Arial"/>
                <a:sym typeface="Arial"/>
              </a:rPr>
              <a:t> </a:t>
            </a:r>
            <a:r>
              <a:rPr b="0" i="0" lang="en" sz="2700" u="none" strike="noStrike">
                <a:solidFill>
                  <a:srgbClr val="000000"/>
                </a:solidFill>
                <a:latin typeface="Arial"/>
                <a:ea typeface="Arial"/>
                <a:cs typeface="Arial"/>
                <a:sym typeface="Arial"/>
              </a:rPr>
              <a:t>Audition</a:t>
            </a:r>
            <a:endParaRPr b="0" i="0" sz="2700" u="none" strike="noStrike">
              <a:solidFill>
                <a:schemeClr val="dk1"/>
              </a:solidFill>
              <a:latin typeface="Arial"/>
              <a:ea typeface="Arial"/>
              <a:cs typeface="Arial"/>
              <a:sym typeface="Arial"/>
            </a:endParaRPr>
          </a:p>
          <a:p>
            <a:pPr indent="0" lvl="0" marL="38100" marR="25400" rtl="0" algn="l">
              <a:spcBef>
                <a:spcPts val="0"/>
              </a:spcBef>
              <a:spcAft>
                <a:spcPts val="0"/>
              </a:spcAft>
              <a:buNone/>
            </a:pPr>
            <a:r>
              <a:rPr b="0" i="0" lang="en" sz="2700" u="none" strike="noStrike">
                <a:solidFill>
                  <a:srgbClr val="000000"/>
                </a:solidFill>
                <a:latin typeface="Arial"/>
                <a:ea typeface="Arial"/>
                <a:cs typeface="Arial"/>
                <a:sym typeface="Arial"/>
              </a:rPr>
              <a:t>	Finish Practical Theory</a:t>
            </a:r>
            <a:r>
              <a:rPr lang="en" sz="2700">
                <a:solidFill>
                  <a:schemeClr val="dk1"/>
                </a:solidFill>
                <a:latin typeface="Arial"/>
                <a:ea typeface="Arial"/>
                <a:cs typeface="Arial"/>
                <a:sym typeface="Arial"/>
              </a:rPr>
              <a:t> </a:t>
            </a:r>
            <a:r>
              <a:rPr b="0" i="0" lang="en" sz="2700" u="none" strike="noStrike">
                <a:solidFill>
                  <a:srgbClr val="000000"/>
                </a:solidFill>
                <a:latin typeface="Arial"/>
                <a:ea typeface="Arial"/>
                <a:cs typeface="Arial"/>
                <a:sym typeface="Arial"/>
              </a:rPr>
              <a:t>1 &amp; 2</a:t>
            </a:r>
            <a:endParaRPr sz="2700">
              <a:solidFill>
                <a:schemeClr val="dk1"/>
              </a:solidFill>
              <a:latin typeface="Arial"/>
              <a:ea typeface="Arial"/>
              <a:cs typeface="Arial"/>
              <a:sym typeface="Arial"/>
            </a:endParaRPr>
          </a:p>
          <a:p>
            <a:pPr indent="0" lvl="0" marL="38100" marR="25400" rtl="0" algn="l">
              <a:spcBef>
                <a:spcPts val="0"/>
              </a:spcBef>
              <a:spcAft>
                <a:spcPts val="0"/>
              </a:spcAft>
              <a:buNone/>
            </a:pPr>
            <a:r>
              <a:rPr b="1" i="0" lang="en" sz="2700" u="sng" strike="noStrike">
                <a:solidFill>
                  <a:srgbClr val="000000"/>
                </a:solidFill>
                <a:latin typeface="Arial"/>
                <a:ea typeface="Arial"/>
                <a:cs typeface="Arial"/>
                <a:sym typeface="Arial"/>
              </a:rPr>
              <a:t>Select Ensembles </a:t>
            </a:r>
            <a:r>
              <a:rPr i="0" lang="en" sz="2700" strike="noStrike">
                <a:solidFill>
                  <a:srgbClr val="000000"/>
                </a:solidFill>
              </a:rPr>
              <a:t>(Clarinet, Flute</a:t>
            </a:r>
            <a:r>
              <a:rPr lang="en" sz="2700"/>
              <a:t>, Etc)</a:t>
            </a:r>
            <a:endParaRPr i="0" sz="2700" strike="noStrike">
              <a:solidFill>
                <a:schemeClr val="dk1"/>
              </a:solidFill>
            </a:endParaRPr>
          </a:p>
          <a:p>
            <a:pPr indent="0" lvl="0" marL="114300" marR="101600" rtl="0" algn="l">
              <a:spcBef>
                <a:spcPts val="0"/>
              </a:spcBef>
              <a:spcAft>
                <a:spcPts val="0"/>
              </a:spcAft>
              <a:buNone/>
            </a:pPr>
            <a:r>
              <a:rPr b="0" i="0" lang="en" sz="2700" u="none" strike="noStrike">
                <a:solidFill>
                  <a:srgbClr val="000000"/>
                </a:solidFill>
                <a:latin typeface="Arial"/>
                <a:ea typeface="Arial"/>
                <a:cs typeface="Arial"/>
                <a:sym typeface="Arial"/>
              </a:rPr>
              <a:t>	14 years old &amp;</a:t>
            </a:r>
            <a:r>
              <a:rPr lang="en" sz="2700">
                <a:solidFill>
                  <a:schemeClr val="dk1"/>
                </a:solidFill>
                <a:latin typeface="Arial"/>
                <a:ea typeface="Arial"/>
                <a:cs typeface="Arial"/>
                <a:sym typeface="Arial"/>
              </a:rPr>
              <a:t> </a:t>
            </a:r>
            <a:r>
              <a:rPr b="0" i="0" lang="en" sz="2700" u="none" strike="noStrike">
                <a:solidFill>
                  <a:srgbClr val="000000"/>
                </a:solidFill>
                <a:latin typeface="Arial"/>
                <a:ea typeface="Arial"/>
                <a:cs typeface="Arial"/>
                <a:sym typeface="Arial"/>
              </a:rPr>
              <a:t>Audition</a:t>
            </a:r>
            <a:r>
              <a:rPr lang="en" sz="2700">
                <a:solidFill>
                  <a:schemeClr val="dk1"/>
                </a:solidFill>
                <a:latin typeface="Arial"/>
                <a:ea typeface="Arial"/>
                <a:cs typeface="Arial"/>
                <a:sym typeface="Arial"/>
              </a:rPr>
              <a:t>, </a:t>
            </a:r>
            <a:r>
              <a:rPr b="0" i="0" lang="en" sz="2700" u="none" strike="noStrike">
                <a:solidFill>
                  <a:srgbClr val="000000"/>
                </a:solidFill>
                <a:latin typeface="Arial"/>
                <a:ea typeface="Arial"/>
                <a:cs typeface="Arial"/>
                <a:sym typeface="Arial"/>
              </a:rPr>
              <a:t>Theory 1 &amp; 2.  </a:t>
            </a:r>
            <a:endParaRPr sz="1100"/>
          </a:p>
          <a:p>
            <a:pPr indent="0" lvl="0" marL="177800" marR="177800" rtl="0" algn="l">
              <a:spcBef>
                <a:spcPts val="0"/>
              </a:spcBef>
              <a:spcAft>
                <a:spcPts val="0"/>
              </a:spcAft>
              <a:buNone/>
            </a:pPr>
            <a:r>
              <a:rPr lang="en" sz="2700">
                <a:solidFill>
                  <a:srgbClr val="000000"/>
                </a:solidFill>
                <a:latin typeface="Arial"/>
                <a:ea typeface="Arial"/>
                <a:cs typeface="Arial"/>
                <a:sym typeface="Arial"/>
              </a:rPr>
              <a:t>      </a:t>
            </a:r>
            <a:r>
              <a:rPr b="0" i="0" lang="en" sz="2700" u="none" strike="noStrike">
                <a:solidFill>
                  <a:srgbClr val="000000"/>
                </a:solidFill>
                <a:latin typeface="Arial"/>
                <a:ea typeface="Arial"/>
                <a:cs typeface="Arial"/>
                <a:sym typeface="Arial"/>
              </a:rPr>
              <a:t>Be member of Adoration</a:t>
            </a:r>
            <a:endParaRPr b="0" i="0" sz="2700" u="none" strike="noStrike">
              <a:solidFill>
                <a:schemeClr val="dk1"/>
              </a:solidFill>
              <a:latin typeface="Arial"/>
              <a:ea typeface="Arial"/>
              <a:cs typeface="Arial"/>
              <a:sym typeface="Arial"/>
            </a:endParaRPr>
          </a:p>
          <a:p>
            <a:pPr indent="0" lvl="0" marL="203200" marR="203200" rtl="0" algn="l">
              <a:spcBef>
                <a:spcPts val="0"/>
              </a:spcBef>
              <a:spcAft>
                <a:spcPts val="0"/>
              </a:spcAft>
              <a:buNone/>
            </a:pPr>
            <a:r>
              <a:rPr b="1" i="0" lang="en" sz="2700" u="sng" strike="noStrike">
                <a:solidFill>
                  <a:srgbClr val="000000"/>
                </a:solidFill>
                <a:latin typeface="Arial"/>
                <a:ea typeface="Arial"/>
                <a:cs typeface="Arial"/>
                <a:sym typeface="Arial"/>
              </a:rPr>
              <a:t>Jazz Ensemble</a:t>
            </a:r>
            <a:endParaRPr b="0" i="0" sz="2700" u="sng" strike="noStrike">
              <a:solidFill>
                <a:schemeClr val="dk1"/>
              </a:solidFill>
              <a:latin typeface="Arial"/>
              <a:ea typeface="Arial"/>
              <a:cs typeface="Arial"/>
              <a:sym typeface="Arial"/>
            </a:endParaRPr>
          </a:p>
          <a:p>
            <a:pPr indent="0" lvl="0" marL="114300" marR="101600" rtl="0" algn="l">
              <a:spcBef>
                <a:spcPts val="0"/>
              </a:spcBef>
              <a:spcAft>
                <a:spcPts val="0"/>
              </a:spcAft>
              <a:buNone/>
            </a:pPr>
            <a:r>
              <a:rPr b="0" i="0" lang="en" sz="2700" u="none" strike="noStrike">
                <a:solidFill>
                  <a:srgbClr val="000000"/>
                </a:solidFill>
                <a:latin typeface="Arial"/>
                <a:ea typeface="Arial"/>
                <a:cs typeface="Arial"/>
                <a:sym typeface="Arial"/>
              </a:rPr>
              <a:t>		(same)</a:t>
            </a:r>
            <a:endParaRPr sz="1100"/>
          </a:p>
          <a:p>
            <a:pPr indent="0" lvl="0" marL="177800" marR="177800" rtl="0" algn="l">
              <a:spcBef>
                <a:spcPts val="0"/>
              </a:spcBef>
              <a:spcAft>
                <a:spcPts val="0"/>
              </a:spcAft>
              <a:buNone/>
            </a:pPr>
            <a:r>
              <a:rPr b="1" i="0" lang="en" sz="2700" u="sng" strike="noStrike">
                <a:solidFill>
                  <a:srgbClr val="000000"/>
                </a:solidFill>
                <a:latin typeface="Arial"/>
                <a:ea typeface="Arial"/>
                <a:cs typeface="Arial"/>
                <a:sym typeface="Arial"/>
              </a:rPr>
              <a:t>Percussion Ensemb</a:t>
            </a:r>
            <a:r>
              <a:rPr b="1" lang="en" sz="2700" u="sng">
                <a:solidFill>
                  <a:srgbClr val="000000"/>
                </a:solidFill>
                <a:latin typeface="Arial"/>
                <a:ea typeface="Arial"/>
                <a:cs typeface="Arial"/>
                <a:sym typeface="Arial"/>
              </a:rPr>
              <a:t>le</a:t>
            </a:r>
            <a:endParaRPr sz="1100"/>
          </a:p>
          <a:p>
            <a:pPr indent="0" lvl="0" marL="114300" marR="101600" rtl="0" algn="l">
              <a:spcBef>
                <a:spcPts val="0"/>
              </a:spcBef>
              <a:spcAft>
                <a:spcPts val="0"/>
              </a:spcAft>
              <a:buNone/>
            </a:pPr>
            <a:r>
              <a:rPr b="0" i="0" lang="en" sz="2700" u="none" strike="noStrike">
                <a:solidFill>
                  <a:srgbClr val="000000"/>
                </a:solidFill>
                <a:latin typeface="Arial"/>
                <a:ea typeface="Arial"/>
                <a:cs typeface="Arial"/>
                <a:sym typeface="Arial"/>
              </a:rPr>
              <a:t>		(same)</a:t>
            </a:r>
            <a:endParaRPr b="1" i="0" sz="2700" u="none" strike="noStrike">
              <a:solidFill>
                <a:schemeClr val="dk1"/>
              </a:solidFill>
              <a:latin typeface="Arial"/>
              <a:ea typeface="Arial"/>
              <a:cs typeface="Arial"/>
              <a:sym typeface="Arial"/>
            </a:endParaRPr>
          </a:p>
        </p:txBody>
      </p:sp>
      <p:sp>
        <p:nvSpPr>
          <p:cNvPr id="432" name="Google Shape;432;p50"/>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Bands (2/2)</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7" name="Shape 437"/>
        <p:cNvGrpSpPr/>
        <p:nvPr/>
      </p:nvGrpSpPr>
      <p:grpSpPr>
        <a:xfrm>
          <a:off x="0" y="0"/>
          <a:ext cx="0" cy="0"/>
          <a:chOff x="0" y="0"/>
          <a:chExt cx="0" cy="0"/>
        </a:xfrm>
      </p:grpSpPr>
      <p:sp>
        <p:nvSpPr>
          <p:cNvPr id="438" name="Google Shape;438;p5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39" name="Google Shape;439;p5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0" name="Google Shape;440;p5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1" name="Google Shape;441;p5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42" name="Google Shape;442;p51"/>
          <p:cNvSpPr txBox="1"/>
          <p:nvPr/>
        </p:nvSpPr>
        <p:spPr>
          <a:xfrm>
            <a:off x="962890" y="786780"/>
            <a:ext cx="7218300" cy="3471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36111"/>
              </a:lnSpc>
              <a:spcBef>
                <a:spcPts val="0"/>
              </a:spcBef>
              <a:spcAft>
                <a:spcPts val="0"/>
              </a:spcAft>
              <a:buNone/>
            </a:pPr>
            <a:r>
              <a:t/>
            </a:r>
            <a:endParaRPr b="0" i="0" sz="1400" u="none" strike="noStrike">
              <a:solidFill>
                <a:schemeClr val="dk1"/>
              </a:solidFill>
              <a:latin typeface="Arial"/>
              <a:ea typeface="Arial"/>
              <a:cs typeface="Arial"/>
              <a:sym typeface="Arial"/>
            </a:endParaRPr>
          </a:p>
          <a:p>
            <a:pPr indent="0" lvl="0" marL="190500" marR="190500" rtl="0" algn="l">
              <a:spcBef>
                <a:spcPts val="0"/>
              </a:spcBef>
              <a:spcAft>
                <a:spcPts val="0"/>
              </a:spcAft>
              <a:buNone/>
            </a:pPr>
            <a:r>
              <a:rPr b="1" i="0" lang="en" sz="2400" u="sng" strike="noStrike">
                <a:solidFill>
                  <a:srgbClr val="000000"/>
                </a:solidFill>
                <a:latin typeface="Arial"/>
                <a:ea typeface="Arial"/>
                <a:cs typeface="Arial"/>
                <a:sym typeface="Arial"/>
              </a:rPr>
              <a:t>Recommended for Beginners:</a:t>
            </a:r>
            <a:endParaRPr sz="1100"/>
          </a:p>
          <a:p>
            <a:pPr indent="0" lvl="0" marL="190500" marR="190500" rtl="0" algn="l">
              <a:spcBef>
                <a:spcPts val="0"/>
              </a:spcBef>
              <a:spcAft>
                <a:spcPts val="0"/>
              </a:spcAft>
              <a:buNone/>
            </a:pPr>
            <a:r>
              <a:rPr lang="en" sz="2400">
                <a:solidFill>
                  <a:srgbClr val="000000"/>
                </a:solidFill>
              </a:rPr>
              <a:t>FLUTE</a:t>
            </a:r>
            <a:endParaRPr sz="1100"/>
          </a:p>
          <a:p>
            <a:pPr indent="0" lvl="0" marL="190500" marR="190500" rtl="0" algn="l">
              <a:spcBef>
                <a:spcPts val="0"/>
              </a:spcBef>
              <a:spcAft>
                <a:spcPts val="0"/>
              </a:spcAft>
              <a:buNone/>
            </a:pPr>
            <a:r>
              <a:rPr i="0" lang="en" sz="2400" strike="noStrike">
                <a:solidFill>
                  <a:srgbClr val="000000"/>
                </a:solidFill>
              </a:rPr>
              <a:t>CLARINET</a:t>
            </a:r>
            <a:endParaRPr sz="1100"/>
          </a:p>
          <a:p>
            <a:pPr indent="0" lvl="0" marL="190500" marR="190500" rtl="0" algn="l">
              <a:spcBef>
                <a:spcPts val="0"/>
              </a:spcBef>
              <a:spcAft>
                <a:spcPts val="0"/>
              </a:spcAft>
              <a:buNone/>
            </a:pPr>
            <a:r>
              <a:rPr lang="en" sz="2400">
                <a:solidFill>
                  <a:srgbClr val="000000"/>
                </a:solidFill>
              </a:rPr>
              <a:t>SAXOPHONE</a:t>
            </a:r>
            <a:endParaRPr sz="1100"/>
          </a:p>
          <a:p>
            <a:pPr indent="0" lvl="0" marL="190500" marR="190500" rtl="0" algn="l">
              <a:spcBef>
                <a:spcPts val="0"/>
              </a:spcBef>
              <a:spcAft>
                <a:spcPts val="0"/>
              </a:spcAft>
              <a:buNone/>
            </a:pPr>
            <a:r>
              <a:rPr i="0" lang="en" sz="2400" strike="noStrike">
                <a:solidFill>
                  <a:srgbClr val="000000"/>
                </a:solidFill>
              </a:rPr>
              <a:t>TRUMPET</a:t>
            </a:r>
            <a:endParaRPr sz="1100"/>
          </a:p>
          <a:p>
            <a:pPr indent="0" lvl="0" marL="190500" marR="190500" rtl="0" algn="l">
              <a:spcBef>
                <a:spcPts val="0"/>
              </a:spcBef>
              <a:spcAft>
                <a:spcPts val="0"/>
              </a:spcAft>
              <a:buNone/>
            </a:pPr>
            <a:r>
              <a:rPr lang="en" sz="2400">
                <a:solidFill>
                  <a:srgbClr val="000000"/>
                </a:solidFill>
              </a:rPr>
              <a:t>TROMBONE/</a:t>
            </a:r>
            <a:r>
              <a:rPr lang="en" sz="2400"/>
              <a:t>BARITONE</a:t>
            </a:r>
            <a:r>
              <a:rPr lang="en" sz="2400">
                <a:solidFill>
                  <a:srgbClr val="000000"/>
                </a:solidFill>
              </a:rPr>
              <a:t>   (TUBA)</a:t>
            </a:r>
            <a:endParaRPr sz="1100"/>
          </a:p>
          <a:p>
            <a:pPr indent="0" lvl="0" marL="190500" marR="190500" rtl="0" algn="l">
              <a:spcBef>
                <a:spcPts val="0"/>
              </a:spcBef>
              <a:spcAft>
                <a:spcPts val="0"/>
              </a:spcAft>
              <a:buNone/>
            </a:pPr>
            <a:r>
              <a:rPr i="0" lang="en" sz="2400" strike="noStrike">
                <a:solidFill>
                  <a:srgbClr val="000000"/>
                </a:solidFill>
              </a:rPr>
              <a:t>BELLS / PERCUSSION</a:t>
            </a:r>
            <a:endParaRPr sz="1100"/>
          </a:p>
          <a:p>
            <a:pPr indent="0" lvl="0" marL="190500" marR="190500" rtl="0" algn="l">
              <a:spcBef>
                <a:spcPts val="0"/>
              </a:spcBef>
              <a:spcAft>
                <a:spcPts val="0"/>
              </a:spcAft>
              <a:buNone/>
            </a:pPr>
            <a:r>
              <a:rPr b="1" lang="en" sz="2400">
                <a:solidFill>
                  <a:srgbClr val="000000"/>
                </a:solidFill>
                <a:latin typeface="Arial"/>
                <a:ea typeface="Arial"/>
                <a:cs typeface="Arial"/>
                <a:sym typeface="Arial"/>
              </a:rPr>
              <a:t>	</a:t>
            </a:r>
            <a:r>
              <a:rPr b="1" lang="en" sz="2400" u="sng">
                <a:solidFill>
                  <a:srgbClr val="000000"/>
                </a:solidFill>
                <a:latin typeface="Arial"/>
                <a:ea typeface="Arial"/>
                <a:cs typeface="Arial"/>
                <a:sym typeface="Arial"/>
              </a:rPr>
              <a:t>2</a:t>
            </a:r>
            <a:r>
              <a:rPr b="1" baseline="30000" lang="en" sz="2400" u="sng">
                <a:solidFill>
                  <a:srgbClr val="000000"/>
                </a:solidFill>
                <a:latin typeface="Arial"/>
                <a:ea typeface="Arial"/>
                <a:cs typeface="Arial"/>
                <a:sym typeface="Arial"/>
              </a:rPr>
              <a:t>nd</a:t>
            </a:r>
            <a:r>
              <a:rPr b="1" lang="en" sz="2400" u="sng">
                <a:solidFill>
                  <a:srgbClr val="000000"/>
                </a:solidFill>
                <a:latin typeface="Arial"/>
                <a:ea typeface="Arial"/>
                <a:cs typeface="Arial"/>
                <a:sym typeface="Arial"/>
              </a:rPr>
              <a:t> or 3</a:t>
            </a:r>
            <a:r>
              <a:rPr b="1" baseline="30000" lang="en" sz="2400" u="sng">
                <a:solidFill>
                  <a:srgbClr val="000000"/>
                </a:solidFill>
                <a:latin typeface="Arial"/>
                <a:ea typeface="Arial"/>
                <a:cs typeface="Arial"/>
                <a:sym typeface="Arial"/>
              </a:rPr>
              <a:t>rd</a:t>
            </a:r>
            <a:r>
              <a:rPr b="1" lang="en" sz="2400" u="sng">
                <a:solidFill>
                  <a:srgbClr val="000000"/>
                </a:solidFill>
                <a:latin typeface="Arial"/>
                <a:ea typeface="Arial"/>
                <a:cs typeface="Arial"/>
                <a:sym typeface="Arial"/>
              </a:rPr>
              <a:t> year – </a:t>
            </a:r>
            <a:endParaRPr sz="1100"/>
          </a:p>
          <a:p>
            <a:pPr indent="0" lvl="0" marL="190500" marR="190500" rtl="0" algn="l">
              <a:spcBef>
                <a:spcPts val="0"/>
              </a:spcBef>
              <a:spcAft>
                <a:spcPts val="0"/>
              </a:spcAft>
              <a:buNone/>
            </a:pPr>
            <a:r>
              <a:rPr b="1" i="0" lang="en" sz="2400" strike="noStrike">
                <a:solidFill>
                  <a:srgbClr val="000000"/>
                </a:solidFill>
                <a:latin typeface="Arial"/>
                <a:ea typeface="Arial"/>
                <a:cs typeface="Arial"/>
                <a:sym typeface="Arial"/>
              </a:rPr>
              <a:t>	</a:t>
            </a:r>
            <a:r>
              <a:rPr i="0" lang="en" sz="2400" strike="noStrike">
                <a:solidFill>
                  <a:srgbClr val="000000"/>
                </a:solidFill>
              </a:rPr>
              <a:t>OBOE, FRENCH HORN, TUBA</a:t>
            </a:r>
            <a:endParaRPr b="0" i="0" sz="2400" strike="noStrike">
              <a:solidFill>
                <a:schemeClr val="dk1"/>
              </a:solidFill>
              <a:latin typeface="Arial"/>
              <a:ea typeface="Arial"/>
              <a:cs typeface="Arial"/>
              <a:sym typeface="Arial"/>
            </a:endParaRPr>
          </a:p>
        </p:txBody>
      </p:sp>
      <p:sp>
        <p:nvSpPr>
          <p:cNvPr id="443" name="Google Shape;443;p51"/>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Bands  - Instruments</a:t>
            </a:r>
            <a:endParaRPr sz="1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8" name="Shape 448"/>
        <p:cNvGrpSpPr/>
        <p:nvPr/>
      </p:nvGrpSpPr>
      <p:grpSpPr>
        <a:xfrm>
          <a:off x="0" y="0"/>
          <a:ext cx="0" cy="0"/>
          <a:chOff x="0" y="0"/>
          <a:chExt cx="0" cy="0"/>
        </a:xfrm>
      </p:grpSpPr>
      <p:sp>
        <p:nvSpPr>
          <p:cNvPr id="449" name="Google Shape;449;p5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0" name="Google Shape;450;p5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1" name="Google Shape;451;p5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2" name="Google Shape;452;p5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53" name="Google Shape;453;p52"/>
          <p:cNvSpPr txBox="1"/>
          <p:nvPr/>
        </p:nvSpPr>
        <p:spPr>
          <a:xfrm>
            <a:off x="1009650" y="710580"/>
            <a:ext cx="7124700" cy="4071300"/>
          </a:xfrm>
          <a:prstGeom prst="rect">
            <a:avLst/>
          </a:prstGeom>
          <a:solidFill>
            <a:schemeClr val="lt1"/>
          </a:solidFill>
          <a:ln>
            <a:noFill/>
          </a:ln>
        </p:spPr>
        <p:txBody>
          <a:bodyPr anchorCtr="0" anchor="t" bIns="34275" lIns="68575" spcFirstLastPara="1" rIns="68575" wrap="square" tIns="34275">
            <a:spAutoFit/>
          </a:bodyPr>
          <a:lstStyle/>
          <a:p>
            <a:pPr indent="0" lvl="0" marL="139700" marR="139700" rtl="0" algn="l">
              <a:spcBef>
                <a:spcPts val="0"/>
              </a:spcBef>
              <a:spcAft>
                <a:spcPts val="0"/>
              </a:spcAft>
              <a:buNone/>
            </a:pPr>
            <a:r>
              <a:rPr b="1" i="0" lang="en" sz="2600" u="sng" strike="noStrike">
                <a:solidFill>
                  <a:srgbClr val="000000"/>
                </a:solidFill>
                <a:latin typeface="Arial"/>
                <a:ea typeface="Arial"/>
                <a:cs typeface="Arial"/>
                <a:sym typeface="Arial"/>
              </a:rPr>
              <a:t>Beginner Guitar</a:t>
            </a:r>
            <a:endParaRPr b="0" i="0" sz="2600" u="sng" strike="noStrike">
              <a:solidFill>
                <a:schemeClr val="dk1"/>
              </a:solidFill>
              <a:latin typeface="Arial"/>
              <a:ea typeface="Arial"/>
              <a:cs typeface="Arial"/>
              <a:sym typeface="Arial"/>
            </a:endParaRPr>
          </a:p>
          <a:p>
            <a:pPr indent="0" lvl="0" marL="63500" marR="50800" rtl="0" algn="l">
              <a:spcBef>
                <a:spcPts val="0"/>
              </a:spcBef>
              <a:spcAft>
                <a:spcPts val="0"/>
              </a:spcAft>
              <a:buNone/>
            </a:pPr>
            <a:r>
              <a:rPr b="0" i="0" lang="en" sz="2600" u="none" strike="noStrike">
                <a:solidFill>
                  <a:srgbClr val="000000"/>
                </a:solidFill>
                <a:latin typeface="Arial"/>
                <a:ea typeface="Arial"/>
                <a:cs typeface="Arial"/>
                <a:sym typeface="Arial"/>
              </a:rPr>
              <a:t>10 years old OR</a:t>
            </a:r>
            <a:endParaRPr b="0" i="0" sz="2600" u="none" strike="noStrike">
              <a:solidFill>
                <a:schemeClr val="dk1"/>
              </a:solidFill>
              <a:latin typeface="Arial"/>
              <a:ea typeface="Arial"/>
              <a:cs typeface="Arial"/>
              <a:sym typeface="Arial"/>
            </a:endParaRPr>
          </a:p>
          <a:p>
            <a:pPr indent="0" lvl="0" marL="88900" marR="76200" rtl="0" algn="l">
              <a:spcBef>
                <a:spcPts val="0"/>
              </a:spcBef>
              <a:spcAft>
                <a:spcPts val="0"/>
              </a:spcAft>
              <a:buNone/>
            </a:pPr>
            <a:r>
              <a:rPr b="0" i="0" lang="en" sz="2600" u="none" strike="noStrike">
                <a:solidFill>
                  <a:srgbClr val="000000"/>
                </a:solidFill>
                <a:latin typeface="Arial"/>
                <a:ea typeface="Arial"/>
                <a:cs typeface="Arial"/>
                <a:sym typeface="Arial"/>
              </a:rPr>
              <a:t>9 years old &amp; Recorder</a:t>
            </a:r>
            <a:endParaRPr b="0" i="0" sz="2600" u="none" strike="noStrike">
              <a:solidFill>
                <a:schemeClr val="dk1"/>
              </a:solidFill>
              <a:latin typeface="Arial"/>
              <a:ea typeface="Arial"/>
              <a:cs typeface="Arial"/>
              <a:sym typeface="Arial"/>
            </a:endParaRPr>
          </a:p>
          <a:p>
            <a:pPr indent="0" lvl="0" marL="50800" marR="50800" rtl="0" algn="l">
              <a:spcBef>
                <a:spcPts val="0"/>
              </a:spcBef>
              <a:spcAft>
                <a:spcPts val="0"/>
              </a:spcAft>
              <a:buNone/>
            </a:pPr>
            <a:r>
              <a:rPr b="1" i="0" lang="en" sz="2600" u="none" strike="noStrike">
                <a:solidFill>
                  <a:srgbClr val="000000"/>
                </a:solidFill>
                <a:latin typeface="Arial"/>
                <a:ea typeface="Arial"/>
                <a:cs typeface="Arial"/>
                <a:sym typeface="Arial"/>
              </a:rPr>
              <a:t>	</a:t>
            </a:r>
            <a:r>
              <a:rPr b="1" i="0" lang="en" sz="2600" u="sng" strike="noStrike">
                <a:solidFill>
                  <a:srgbClr val="000000"/>
                </a:solidFill>
                <a:latin typeface="Arial"/>
                <a:ea typeface="Arial"/>
                <a:cs typeface="Arial"/>
                <a:sym typeface="Arial"/>
              </a:rPr>
              <a:t>Intermediate Guitar</a:t>
            </a:r>
            <a:endParaRPr b="0" i="0" sz="2600" u="sng" strike="noStrike">
              <a:solidFill>
                <a:schemeClr val="dk1"/>
              </a:solidFill>
              <a:latin typeface="Arial"/>
              <a:ea typeface="Arial"/>
              <a:cs typeface="Arial"/>
              <a:sym typeface="Arial"/>
            </a:endParaRPr>
          </a:p>
          <a:p>
            <a:pPr indent="0" lvl="0" marL="127000" marR="127000" rtl="0" algn="l">
              <a:spcBef>
                <a:spcPts val="0"/>
              </a:spcBef>
              <a:spcAft>
                <a:spcPts val="0"/>
              </a:spcAft>
              <a:buNone/>
            </a:pPr>
            <a:r>
              <a:rPr b="0" i="0" lang="en" sz="2600" u="none" strike="noStrike">
                <a:solidFill>
                  <a:srgbClr val="000000"/>
                </a:solidFill>
                <a:latin typeface="Arial"/>
                <a:ea typeface="Arial"/>
                <a:cs typeface="Arial"/>
                <a:sym typeface="Arial"/>
              </a:rPr>
              <a:t>	10 years old &amp; Audition</a:t>
            </a:r>
            <a:endParaRPr b="0" i="0" sz="2600" u="none" strike="noStrike">
              <a:solidFill>
                <a:schemeClr val="dk1"/>
              </a:solidFill>
              <a:latin typeface="Arial"/>
              <a:ea typeface="Arial"/>
              <a:cs typeface="Arial"/>
              <a:sym typeface="Arial"/>
            </a:endParaRPr>
          </a:p>
          <a:p>
            <a:pPr indent="0" lvl="0" marL="152400" marR="139700" rtl="0" algn="l">
              <a:spcBef>
                <a:spcPts val="0"/>
              </a:spcBef>
              <a:spcAft>
                <a:spcPts val="0"/>
              </a:spcAft>
              <a:buNone/>
            </a:pPr>
            <a:r>
              <a:rPr b="1" i="0" lang="en" sz="2600" u="none" strike="noStrike">
                <a:solidFill>
                  <a:srgbClr val="000000"/>
                </a:solidFill>
                <a:latin typeface="Arial"/>
                <a:ea typeface="Arial"/>
                <a:cs typeface="Arial"/>
                <a:sym typeface="Arial"/>
              </a:rPr>
              <a:t>		</a:t>
            </a:r>
            <a:r>
              <a:rPr b="1" i="0" lang="en" sz="2600" u="sng" strike="noStrike">
                <a:solidFill>
                  <a:srgbClr val="000000"/>
                </a:solidFill>
                <a:latin typeface="Arial"/>
                <a:ea typeface="Arial"/>
                <a:cs typeface="Arial"/>
                <a:sym typeface="Arial"/>
              </a:rPr>
              <a:t>Advance Guitar</a:t>
            </a:r>
            <a:endParaRPr b="0" i="0" sz="2600" u="sng" strike="noStrike">
              <a:solidFill>
                <a:schemeClr val="dk1"/>
              </a:solidFill>
              <a:latin typeface="Arial"/>
              <a:ea typeface="Arial"/>
              <a:cs typeface="Arial"/>
              <a:sym typeface="Arial"/>
            </a:endParaRPr>
          </a:p>
          <a:p>
            <a:pPr indent="0" lvl="0" marL="76200" marR="63500" rtl="0" algn="l">
              <a:spcBef>
                <a:spcPts val="0"/>
              </a:spcBef>
              <a:spcAft>
                <a:spcPts val="0"/>
              </a:spcAft>
              <a:buNone/>
            </a:pPr>
            <a:r>
              <a:rPr b="0" i="0" lang="en" sz="2600" u="none" strike="noStrike">
                <a:solidFill>
                  <a:srgbClr val="000000"/>
                </a:solidFill>
                <a:latin typeface="Arial"/>
                <a:ea typeface="Arial"/>
                <a:cs typeface="Arial"/>
                <a:sym typeface="Arial"/>
              </a:rPr>
              <a:t>		12 years old &amp; Audition</a:t>
            </a:r>
            <a:r>
              <a:rPr lang="en" sz="2600">
                <a:solidFill>
                  <a:schemeClr val="dk1"/>
                </a:solidFill>
              </a:rPr>
              <a:t>, </a:t>
            </a:r>
            <a:r>
              <a:rPr b="0" i="0" lang="en" sz="2600" u="none" strike="noStrike">
                <a:solidFill>
                  <a:srgbClr val="000000"/>
                </a:solidFill>
                <a:latin typeface="Arial"/>
                <a:ea typeface="Arial"/>
                <a:cs typeface="Arial"/>
                <a:sym typeface="Arial"/>
              </a:rPr>
              <a:t>Theory</a:t>
            </a:r>
            <a:endParaRPr sz="1100"/>
          </a:p>
          <a:p>
            <a:pPr indent="0" lvl="0" marL="152400" marR="139700" rtl="0" algn="l">
              <a:spcBef>
                <a:spcPts val="0"/>
              </a:spcBef>
              <a:spcAft>
                <a:spcPts val="0"/>
              </a:spcAft>
              <a:buNone/>
            </a:pPr>
            <a:r>
              <a:rPr b="1" i="0" lang="en" sz="2600" u="none" strike="noStrike">
                <a:solidFill>
                  <a:srgbClr val="000000"/>
                </a:solidFill>
                <a:latin typeface="Arial"/>
                <a:ea typeface="Arial"/>
                <a:cs typeface="Arial"/>
                <a:sym typeface="Arial"/>
              </a:rPr>
              <a:t>			</a:t>
            </a:r>
            <a:r>
              <a:rPr b="1" i="0" lang="en" sz="2600" u="sng" strike="noStrike">
                <a:solidFill>
                  <a:srgbClr val="000000"/>
                </a:solidFill>
                <a:latin typeface="Arial"/>
                <a:ea typeface="Arial"/>
                <a:cs typeface="Arial"/>
                <a:sym typeface="Arial"/>
              </a:rPr>
              <a:t>Classical Guitar Ensemble</a:t>
            </a:r>
            <a:endParaRPr b="0" i="0" sz="2600" u="sng" strike="noStrike">
              <a:solidFill>
                <a:schemeClr val="dk1"/>
              </a:solidFill>
              <a:latin typeface="Arial"/>
              <a:ea typeface="Arial"/>
              <a:cs typeface="Arial"/>
              <a:sym typeface="Arial"/>
            </a:endParaRPr>
          </a:p>
          <a:p>
            <a:pPr indent="0" lvl="0" marL="76200" marR="63500" rtl="0" algn="l">
              <a:spcBef>
                <a:spcPts val="0"/>
              </a:spcBef>
              <a:spcAft>
                <a:spcPts val="0"/>
              </a:spcAft>
              <a:buNone/>
            </a:pPr>
            <a:r>
              <a:rPr b="0" i="0" lang="en" sz="2600" u="none" strike="noStrike">
                <a:solidFill>
                  <a:srgbClr val="000000"/>
                </a:solidFill>
                <a:latin typeface="Arial"/>
                <a:ea typeface="Arial"/>
                <a:cs typeface="Arial"/>
                <a:sym typeface="Arial"/>
              </a:rPr>
              <a:t>			14 years old &amp; Audition &amp; 							Adv</a:t>
            </a:r>
            <a:r>
              <a:rPr lang="en" sz="2600"/>
              <a:t>.</a:t>
            </a:r>
            <a:r>
              <a:rPr b="0" i="0" lang="en" sz="2600" u="none" strike="noStrike">
                <a:solidFill>
                  <a:srgbClr val="000000"/>
                </a:solidFill>
                <a:latin typeface="Arial"/>
                <a:ea typeface="Arial"/>
                <a:cs typeface="Arial"/>
                <a:sym typeface="Arial"/>
              </a:rPr>
              <a:t> Guitar</a:t>
            </a:r>
            <a:endParaRPr b="0" i="0" sz="2600" u="none" strike="noStrike">
              <a:solidFill>
                <a:schemeClr val="dk1"/>
              </a:solidFill>
              <a:latin typeface="Arial"/>
              <a:ea typeface="Arial"/>
              <a:cs typeface="Arial"/>
              <a:sym typeface="Arial"/>
            </a:endParaRPr>
          </a:p>
        </p:txBody>
      </p:sp>
      <p:sp>
        <p:nvSpPr>
          <p:cNvPr id="454" name="Google Shape;454;p52"/>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Guitars</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9" name="Shape 459"/>
        <p:cNvGrpSpPr/>
        <p:nvPr/>
      </p:nvGrpSpPr>
      <p:grpSpPr>
        <a:xfrm>
          <a:off x="0" y="0"/>
          <a:ext cx="0" cy="0"/>
          <a:chOff x="0" y="0"/>
          <a:chExt cx="0" cy="0"/>
        </a:xfrm>
      </p:grpSpPr>
      <p:sp>
        <p:nvSpPr>
          <p:cNvPr id="460" name="Google Shape;460;p5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1" name="Google Shape;461;p5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2" name="Google Shape;462;p5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3" name="Google Shape;463;p5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64" name="Google Shape;464;p53"/>
          <p:cNvSpPr txBox="1"/>
          <p:nvPr/>
        </p:nvSpPr>
        <p:spPr>
          <a:xfrm>
            <a:off x="1009650" y="786780"/>
            <a:ext cx="7124700" cy="3968394"/>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lnSpc>
                <a:spcPct val="27083"/>
              </a:lnSpc>
              <a:spcBef>
                <a:spcPts val="0"/>
              </a:spcBef>
              <a:spcAft>
                <a:spcPts val="0"/>
              </a:spcAft>
              <a:buNone/>
            </a:pPr>
            <a:r>
              <a:t/>
            </a:r>
            <a:endParaRPr b="0" i="0" sz="1800" u="none" strike="noStrike">
              <a:solidFill>
                <a:schemeClr val="dk1"/>
              </a:solidFill>
              <a:latin typeface="Arial"/>
              <a:ea typeface="Arial"/>
              <a:cs typeface="Arial"/>
              <a:sym typeface="Arial"/>
            </a:endParaRPr>
          </a:p>
          <a:p>
            <a:pPr indent="0" lvl="0" marL="381000" marR="381000" rtl="0" algn="l">
              <a:spcBef>
                <a:spcPts val="0"/>
              </a:spcBef>
              <a:spcAft>
                <a:spcPts val="0"/>
              </a:spcAft>
              <a:buNone/>
            </a:pPr>
            <a:r>
              <a:rPr b="1" i="0" lang="en" sz="2900" u="sng" strike="noStrike">
                <a:solidFill>
                  <a:srgbClr val="000000"/>
                </a:solidFill>
                <a:latin typeface="Arial"/>
                <a:ea typeface="Arial"/>
                <a:cs typeface="Arial"/>
                <a:sym typeface="Arial"/>
              </a:rPr>
              <a:t>Singers Choir</a:t>
            </a:r>
            <a:endParaRPr b="0" i="0" sz="2900" u="sng" strike="noStrike">
              <a:solidFill>
                <a:schemeClr val="dk1"/>
              </a:solidFill>
              <a:latin typeface="Arial"/>
              <a:ea typeface="Arial"/>
              <a:cs typeface="Arial"/>
              <a:sym typeface="Arial"/>
            </a:endParaRPr>
          </a:p>
          <a:p>
            <a:pPr indent="0" lvl="0" marL="203200" marR="190500" rtl="0" algn="l">
              <a:spcBef>
                <a:spcPts val="0"/>
              </a:spcBef>
              <a:spcAft>
                <a:spcPts val="0"/>
              </a:spcAft>
              <a:buNone/>
            </a:pPr>
            <a:r>
              <a:rPr b="0" i="0" lang="en" sz="2900" u="none" strike="noStrike">
                <a:solidFill>
                  <a:srgbClr val="000000"/>
                </a:solidFill>
                <a:latin typeface="Arial"/>
                <a:ea typeface="Arial"/>
                <a:cs typeface="Arial"/>
                <a:sym typeface="Arial"/>
              </a:rPr>
              <a:t>	8 – 10 years old </a:t>
            </a:r>
            <a:endParaRPr b="0" i="0" sz="2900" u="none" strike="noStrike">
              <a:solidFill>
                <a:schemeClr val="dk1"/>
              </a:solidFill>
              <a:latin typeface="Arial"/>
              <a:ea typeface="Arial"/>
              <a:cs typeface="Arial"/>
              <a:sym typeface="Arial"/>
            </a:endParaRPr>
          </a:p>
          <a:p>
            <a:pPr indent="0" lvl="0" marL="203200" marR="190500" rtl="0" algn="l">
              <a:spcBef>
                <a:spcPts val="0"/>
              </a:spcBef>
              <a:spcAft>
                <a:spcPts val="0"/>
              </a:spcAft>
              <a:buNone/>
            </a:pPr>
            <a:r>
              <a:rPr b="0" i="0" lang="en" sz="2900" u="none" strike="noStrike">
                <a:solidFill>
                  <a:srgbClr val="000000"/>
                </a:solidFill>
                <a:latin typeface="Arial"/>
                <a:ea typeface="Arial"/>
                <a:cs typeface="Arial"/>
                <a:sym typeface="Arial"/>
              </a:rPr>
              <a:t>	No Audition, No experience</a:t>
            </a:r>
            <a:endParaRPr b="1" i="0" sz="2900" u="none" strike="noStrike">
              <a:solidFill>
                <a:srgbClr val="000000"/>
              </a:solidFill>
              <a:latin typeface="Arial"/>
              <a:ea typeface="Arial"/>
              <a:cs typeface="Arial"/>
              <a:sym typeface="Arial"/>
            </a:endParaRPr>
          </a:p>
          <a:p>
            <a:pPr indent="0" lvl="0" marL="419100" marR="406400" rtl="0" algn="l">
              <a:spcBef>
                <a:spcPts val="0"/>
              </a:spcBef>
              <a:spcAft>
                <a:spcPts val="0"/>
              </a:spcAft>
              <a:buNone/>
            </a:pPr>
            <a:r>
              <a:t/>
            </a:r>
            <a:endParaRPr b="1" i="0" sz="1100" u="none" strike="noStrike">
              <a:solidFill>
                <a:srgbClr val="000000"/>
              </a:solidFill>
              <a:latin typeface="Arial"/>
              <a:ea typeface="Arial"/>
              <a:cs typeface="Arial"/>
              <a:sym typeface="Arial"/>
            </a:endParaRPr>
          </a:p>
          <a:p>
            <a:pPr indent="0" lvl="0" marL="419100" marR="406400" rtl="0" algn="l">
              <a:spcBef>
                <a:spcPts val="0"/>
              </a:spcBef>
              <a:spcAft>
                <a:spcPts val="0"/>
              </a:spcAft>
              <a:buNone/>
            </a:pPr>
            <a:r>
              <a:rPr b="1" i="0" lang="en" sz="2900" u="sng" strike="noStrike">
                <a:solidFill>
                  <a:srgbClr val="000000"/>
                </a:solidFill>
                <a:latin typeface="Arial"/>
                <a:ea typeface="Arial"/>
                <a:cs typeface="Arial"/>
                <a:sym typeface="Arial"/>
              </a:rPr>
              <a:t>Mezzo Choir</a:t>
            </a:r>
            <a:endParaRPr b="0" i="0" sz="2900" u="sng" strike="noStrike">
              <a:solidFill>
                <a:schemeClr val="dk1"/>
              </a:solidFill>
              <a:latin typeface="Arial"/>
              <a:ea typeface="Arial"/>
              <a:cs typeface="Arial"/>
              <a:sym typeface="Arial"/>
            </a:endParaRPr>
          </a:p>
          <a:p>
            <a:pPr indent="0" lvl="0" marL="101600" marR="88900" rtl="0" algn="l">
              <a:spcBef>
                <a:spcPts val="0"/>
              </a:spcBef>
              <a:spcAft>
                <a:spcPts val="0"/>
              </a:spcAft>
              <a:buNone/>
            </a:pPr>
            <a:r>
              <a:rPr b="0" i="0" lang="en" sz="2900" u="none" strike="noStrike">
                <a:solidFill>
                  <a:srgbClr val="000000"/>
                </a:solidFill>
                <a:latin typeface="Arial"/>
                <a:ea typeface="Arial"/>
                <a:cs typeface="Arial"/>
                <a:sym typeface="Arial"/>
              </a:rPr>
              <a:t>	11 -13 years old*</a:t>
            </a:r>
            <a:endParaRPr b="0" i="0" sz="2900" u="none" strike="noStrike">
              <a:solidFill>
                <a:schemeClr val="dk1"/>
              </a:solidFill>
              <a:latin typeface="Arial"/>
              <a:ea typeface="Arial"/>
              <a:cs typeface="Arial"/>
              <a:sym typeface="Arial"/>
            </a:endParaRPr>
          </a:p>
          <a:p>
            <a:pPr indent="0" lvl="0" marL="203200" marR="190500" rtl="0" algn="l">
              <a:spcBef>
                <a:spcPts val="0"/>
              </a:spcBef>
              <a:spcAft>
                <a:spcPts val="0"/>
              </a:spcAft>
              <a:buNone/>
            </a:pPr>
            <a:r>
              <a:rPr b="0" i="0" lang="en" sz="2900" u="none" strike="noStrike">
                <a:solidFill>
                  <a:srgbClr val="000000"/>
                </a:solidFill>
                <a:latin typeface="Arial"/>
                <a:ea typeface="Arial"/>
                <a:cs typeface="Arial"/>
                <a:sym typeface="Arial"/>
              </a:rPr>
              <a:t>	No Audition, No experience</a:t>
            </a:r>
            <a:endParaRPr b="0" i="0" sz="2900" u="none" strike="noStrike">
              <a:solidFill>
                <a:schemeClr val="dk1"/>
              </a:solidFill>
              <a:latin typeface="Arial"/>
              <a:ea typeface="Arial"/>
              <a:cs typeface="Arial"/>
              <a:sym typeface="Arial"/>
            </a:endParaRPr>
          </a:p>
          <a:p>
            <a:pPr indent="0" lvl="0" marL="215900" marR="215900" rtl="0" algn="l">
              <a:spcBef>
                <a:spcPts val="0"/>
              </a:spcBef>
              <a:spcAft>
                <a:spcPts val="0"/>
              </a:spcAft>
              <a:buNone/>
            </a:pPr>
            <a:r>
              <a:rPr b="1" i="0" lang="en" sz="1500" u="none" cap="none" strike="noStrike">
                <a:solidFill>
                  <a:srgbClr val="000000"/>
                </a:solidFill>
                <a:latin typeface="Arial"/>
                <a:ea typeface="Arial"/>
                <a:cs typeface="Arial"/>
                <a:sym typeface="Arial"/>
              </a:rPr>
              <a:t>	</a:t>
            </a:r>
            <a:endParaRPr sz="1100"/>
          </a:p>
          <a:p>
            <a:pPr indent="0" lvl="0" marL="215900" marR="215900" rtl="0" algn="l">
              <a:spcBef>
                <a:spcPts val="0"/>
              </a:spcBef>
              <a:spcAft>
                <a:spcPts val="0"/>
              </a:spcAft>
              <a:buNone/>
            </a:pPr>
            <a:r>
              <a:rPr b="1" i="0" lang="en" sz="2300" u="none" cap="none" strike="noStrike">
                <a:solidFill>
                  <a:srgbClr val="000000"/>
                </a:solidFill>
                <a:latin typeface="Arial"/>
                <a:ea typeface="Arial"/>
                <a:cs typeface="Arial"/>
                <a:sym typeface="Arial"/>
              </a:rPr>
              <a:t>*Mezzo Choir </a:t>
            </a:r>
            <a:r>
              <a:rPr b="0" i="0" lang="en" sz="2300" u="none" cap="none" strike="noStrike">
                <a:solidFill>
                  <a:srgbClr val="000000"/>
                </a:solidFill>
                <a:latin typeface="Arial"/>
                <a:ea typeface="Arial"/>
                <a:cs typeface="Arial"/>
                <a:sym typeface="Arial"/>
              </a:rPr>
              <a:t>students that are 13 and have 2 years in Mezzo are eligible for Concert Choir</a:t>
            </a:r>
            <a:endParaRPr sz="1100"/>
          </a:p>
        </p:txBody>
      </p:sp>
      <p:sp>
        <p:nvSpPr>
          <p:cNvPr id="465" name="Google Shape;465;p53"/>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Choirs  (1/2)</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59" name="Google Shape;159;p2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0" name="Google Shape;160;p2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1" name="Google Shape;161;p2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pic>
        <p:nvPicPr>
          <p:cNvPr id="162" name="Google Shape;162;p27"/>
          <p:cNvPicPr preferRelativeResize="0"/>
          <p:nvPr/>
        </p:nvPicPr>
        <p:blipFill rotWithShape="1">
          <a:blip r:embed="rId3">
            <a:alphaModFix/>
          </a:blip>
          <a:srcRect b="60728" l="12109" r="19594" t="12361"/>
          <a:stretch/>
        </p:blipFill>
        <p:spPr>
          <a:xfrm>
            <a:off x="302185" y="1046438"/>
            <a:ext cx="6431661" cy="1425524"/>
          </a:xfrm>
          <a:prstGeom prst="rect">
            <a:avLst/>
          </a:prstGeom>
          <a:noFill/>
          <a:ln>
            <a:noFill/>
          </a:ln>
        </p:spPr>
      </p:pic>
      <p:sp>
        <p:nvSpPr>
          <p:cNvPr id="163" name="Google Shape;163;p27"/>
          <p:cNvSpPr/>
          <p:nvPr/>
        </p:nvSpPr>
        <p:spPr>
          <a:xfrm>
            <a:off x="3283810" y="997452"/>
            <a:ext cx="2085736" cy="761747"/>
          </a:xfrm>
          <a:prstGeom prst="ellipse">
            <a:avLst/>
          </a:prstGeom>
          <a:noFill/>
          <a:ln cap="flat" cmpd="sng" w="762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4" name="Google Shape;164;p27"/>
          <p:cNvSpPr txBox="1"/>
          <p:nvPr/>
        </p:nvSpPr>
        <p:spPr>
          <a:xfrm>
            <a:off x="706582" y="165838"/>
            <a:ext cx="8097900" cy="762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b="0" i="0" lang="en" sz="4500" u="sng" cap="none" strike="noStrike">
                <a:solidFill>
                  <a:srgbClr val="0000FF"/>
                </a:solidFill>
                <a:latin typeface="Calibri"/>
                <a:ea typeface="Calibri"/>
                <a:cs typeface="Calibri"/>
                <a:sym typeface="Calibri"/>
              </a:rPr>
              <a:t>For 20</a:t>
            </a:r>
            <a:r>
              <a:rPr lang="en" sz="4500" u="sng">
                <a:solidFill>
                  <a:srgbClr val="0000FF"/>
                </a:solidFill>
                <a:latin typeface="Calibri"/>
                <a:ea typeface="Calibri"/>
                <a:cs typeface="Calibri"/>
                <a:sym typeface="Calibri"/>
              </a:rPr>
              <a:t>25-2026</a:t>
            </a:r>
            <a:r>
              <a:rPr b="0" i="0" lang="en" sz="4500" u="sng" cap="none" strike="noStrike">
                <a:solidFill>
                  <a:srgbClr val="0000FF"/>
                </a:solidFill>
                <a:latin typeface="Calibri"/>
                <a:ea typeface="Calibri"/>
                <a:cs typeface="Calibri"/>
                <a:sym typeface="Calibri"/>
              </a:rPr>
              <a:t> Handbook</a:t>
            </a:r>
            <a:endParaRPr b="0" i="0" sz="4500" u="none" cap="none" strike="noStrike">
              <a:solidFill>
                <a:schemeClr val="dk1"/>
              </a:solidFill>
              <a:latin typeface="Arial"/>
              <a:ea typeface="Arial"/>
              <a:cs typeface="Arial"/>
              <a:sym typeface="Arial"/>
            </a:endParaRPr>
          </a:p>
        </p:txBody>
      </p:sp>
      <p:sp>
        <p:nvSpPr>
          <p:cNvPr id="165" name="Google Shape;165;p27"/>
          <p:cNvSpPr txBox="1"/>
          <p:nvPr/>
        </p:nvSpPr>
        <p:spPr>
          <a:xfrm>
            <a:off x="1969026" y="4659277"/>
            <a:ext cx="2868627" cy="346249"/>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800">
                <a:solidFill>
                  <a:schemeClr val="dk1"/>
                </a:solidFill>
                <a:latin typeface="Calibri"/>
                <a:ea typeface="Calibri"/>
                <a:cs typeface="Calibri"/>
                <a:sym typeface="Calibri"/>
              </a:rPr>
              <a:t>2025-2026</a:t>
            </a:r>
            <a:r>
              <a:rPr b="1" lang="en" sz="1800">
                <a:solidFill>
                  <a:schemeClr val="dk1"/>
                </a:solidFill>
                <a:latin typeface="Calibri"/>
                <a:ea typeface="Calibri"/>
                <a:cs typeface="Calibri"/>
                <a:sym typeface="Calibri"/>
              </a:rPr>
              <a:t>  HANDBOOK QR</a:t>
            </a:r>
            <a:endParaRPr sz="1100"/>
          </a:p>
        </p:txBody>
      </p:sp>
      <p:pic>
        <p:nvPicPr>
          <p:cNvPr descr="Graphical user interface, application&#10;&#10;Description automatically generated" id="166" name="Google Shape;166;p27"/>
          <p:cNvPicPr preferRelativeResize="0"/>
          <p:nvPr/>
        </p:nvPicPr>
        <p:blipFill rotWithShape="1">
          <a:blip r:embed="rId4">
            <a:alphaModFix/>
          </a:blip>
          <a:srcRect b="8732" l="2493" r="0" t="0"/>
          <a:stretch/>
        </p:blipFill>
        <p:spPr>
          <a:xfrm>
            <a:off x="6944428" y="1046438"/>
            <a:ext cx="1984760" cy="4022634"/>
          </a:xfrm>
          <a:prstGeom prst="rect">
            <a:avLst/>
          </a:prstGeom>
          <a:noFill/>
          <a:ln>
            <a:noFill/>
          </a:ln>
        </p:spPr>
      </p:pic>
      <p:sp>
        <p:nvSpPr>
          <p:cNvPr id="167" name="Google Shape;167;p27"/>
          <p:cNvSpPr/>
          <p:nvPr/>
        </p:nvSpPr>
        <p:spPr>
          <a:xfrm>
            <a:off x="8296670" y="2571590"/>
            <a:ext cx="846756" cy="696433"/>
          </a:xfrm>
          <a:prstGeom prst="ellipse">
            <a:avLst/>
          </a:prstGeom>
          <a:noFill/>
          <a:ln cap="flat" cmpd="sng" w="762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68" name="Google Shape;168;p27"/>
          <p:cNvSpPr txBox="1"/>
          <p:nvPr/>
        </p:nvSpPr>
        <p:spPr>
          <a:xfrm rot="-934538">
            <a:off x="5238175" y="1883798"/>
            <a:ext cx="867110" cy="300083"/>
          </a:xfrm>
          <a:prstGeom prst="rect">
            <a:avLst/>
          </a:prstGeom>
          <a:solidFill>
            <a:schemeClr val="lt1"/>
          </a:solidFill>
          <a:ln cap="flat" cmpd="sng" w="38100">
            <a:solidFill>
              <a:srgbClr val="FF0000"/>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 sz="1500">
                <a:solidFill>
                  <a:srgbClr val="FF0000"/>
                </a:solidFill>
                <a:latin typeface="Calibri"/>
                <a:ea typeface="Calibri"/>
                <a:cs typeface="Calibri"/>
                <a:sym typeface="Calibri"/>
              </a:rPr>
              <a:t>WEBSITE</a:t>
            </a:r>
            <a:endParaRPr sz="1100"/>
          </a:p>
        </p:txBody>
      </p:sp>
      <p:sp>
        <p:nvSpPr>
          <p:cNvPr id="169" name="Google Shape;169;p27"/>
          <p:cNvSpPr txBox="1"/>
          <p:nvPr/>
        </p:nvSpPr>
        <p:spPr>
          <a:xfrm rot="-1032420">
            <a:off x="6675691" y="2861546"/>
            <a:ext cx="1093733" cy="392415"/>
          </a:xfrm>
          <a:prstGeom prst="rect">
            <a:avLst/>
          </a:prstGeom>
          <a:solidFill>
            <a:schemeClr val="lt1"/>
          </a:solidFill>
          <a:ln cap="flat" cmpd="sng" w="28575">
            <a:solidFill>
              <a:srgbClr val="FF0000"/>
            </a:solidFill>
            <a:prstDash val="solid"/>
            <a:round/>
            <a:headEnd len="sm" w="sm" type="none"/>
            <a:tailEnd len="sm" w="sm" type="none"/>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100">
                <a:solidFill>
                  <a:srgbClr val="FF0000"/>
                </a:solidFill>
                <a:latin typeface="Calibri"/>
                <a:ea typeface="Calibri"/>
                <a:cs typeface="Calibri"/>
                <a:sym typeface="Calibri"/>
              </a:rPr>
              <a:t>MOBILE</a:t>
            </a:r>
            <a:endParaRPr sz="1100"/>
          </a:p>
        </p:txBody>
      </p:sp>
      <p:pic>
        <p:nvPicPr>
          <p:cNvPr id="170" name="Google Shape;170;p27"/>
          <p:cNvPicPr preferRelativeResize="0"/>
          <p:nvPr/>
        </p:nvPicPr>
        <p:blipFill>
          <a:blip r:embed="rId5">
            <a:alphaModFix/>
          </a:blip>
          <a:stretch>
            <a:fillRect/>
          </a:stretch>
        </p:blipFill>
        <p:spPr>
          <a:xfrm>
            <a:off x="2525638" y="2573233"/>
            <a:ext cx="1984750" cy="19847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p5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2" name="Google Shape;472;p5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3" name="Google Shape;473;p5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4" name="Google Shape;474;p5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75" name="Google Shape;475;p54"/>
          <p:cNvSpPr txBox="1"/>
          <p:nvPr/>
        </p:nvSpPr>
        <p:spPr>
          <a:xfrm>
            <a:off x="969819" y="786780"/>
            <a:ext cx="7204500" cy="3778800"/>
          </a:xfrm>
          <a:prstGeom prst="rect">
            <a:avLst/>
          </a:prstGeom>
          <a:solidFill>
            <a:schemeClr val="lt1"/>
          </a:solidFill>
          <a:ln>
            <a:noFill/>
          </a:ln>
        </p:spPr>
        <p:txBody>
          <a:bodyPr anchorCtr="0" anchor="t" bIns="34275" lIns="68575" spcFirstLastPara="1" rIns="68575" wrap="square" tIns="34275">
            <a:spAutoFit/>
          </a:bodyPr>
          <a:lstStyle/>
          <a:p>
            <a:pPr indent="0" lvl="0" marL="215900" marR="215900" rtl="0" algn="l">
              <a:spcBef>
                <a:spcPts val="0"/>
              </a:spcBef>
              <a:spcAft>
                <a:spcPts val="0"/>
              </a:spcAft>
              <a:buNone/>
            </a:pPr>
            <a:r>
              <a:rPr b="1" i="0" lang="en" sz="2900" u="sng" strike="noStrike">
                <a:solidFill>
                  <a:srgbClr val="000000"/>
                </a:solidFill>
                <a:latin typeface="Arial"/>
                <a:ea typeface="Arial"/>
                <a:cs typeface="Arial"/>
                <a:sym typeface="Arial"/>
              </a:rPr>
              <a:t>Concert Choir</a:t>
            </a:r>
            <a:endParaRPr b="0" i="0" sz="2900" u="sng" strike="noStrike">
              <a:solidFill>
                <a:schemeClr val="dk1"/>
              </a:solidFill>
              <a:latin typeface="Arial"/>
              <a:ea typeface="Arial"/>
              <a:cs typeface="Arial"/>
              <a:sym typeface="Arial"/>
            </a:endParaRPr>
          </a:p>
          <a:p>
            <a:pPr indent="0" lvl="0" marL="101600" marR="88900" rtl="0" algn="l">
              <a:spcBef>
                <a:spcPts val="0"/>
              </a:spcBef>
              <a:spcAft>
                <a:spcPts val="0"/>
              </a:spcAft>
              <a:buNone/>
            </a:pPr>
            <a:r>
              <a:rPr b="0" i="0" lang="en" sz="2900" u="none" strike="noStrike">
                <a:solidFill>
                  <a:srgbClr val="000000"/>
                </a:solidFill>
                <a:latin typeface="Arial"/>
                <a:ea typeface="Arial"/>
                <a:cs typeface="Arial"/>
                <a:sym typeface="Arial"/>
              </a:rPr>
              <a:t> 	14 years old &amp; up </a:t>
            </a:r>
            <a:endParaRPr b="0" i="0" sz="2900" u="none" strike="noStrike">
              <a:solidFill>
                <a:schemeClr val="dk1"/>
              </a:solidFill>
              <a:latin typeface="Arial"/>
              <a:ea typeface="Arial"/>
              <a:cs typeface="Arial"/>
              <a:sym typeface="Arial"/>
            </a:endParaRPr>
          </a:p>
          <a:p>
            <a:pPr indent="0" lvl="0" marL="203200" marR="190500" rtl="0" algn="l">
              <a:lnSpc>
                <a:spcPct val="100000"/>
              </a:lnSpc>
              <a:spcBef>
                <a:spcPts val="0"/>
              </a:spcBef>
              <a:spcAft>
                <a:spcPts val="0"/>
              </a:spcAft>
              <a:buClr>
                <a:srgbClr val="000000"/>
              </a:buClr>
              <a:buSzPts val="2900"/>
              <a:buFont typeface="Arial"/>
              <a:buNone/>
            </a:pPr>
            <a:r>
              <a:rPr b="0" i="0" lang="en" sz="2900" u="none" cap="none" strike="noStrike">
                <a:solidFill>
                  <a:srgbClr val="000000"/>
                </a:solidFill>
                <a:latin typeface="Arial"/>
                <a:ea typeface="Arial"/>
                <a:cs typeface="Arial"/>
                <a:sym typeface="Arial"/>
              </a:rPr>
              <a:t>	No Audition, No experience</a:t>
            </a:r>
            <a:endParaRPr b="0" i="0" sz="2900" u="none" strike="noStrike">
              <a:solidFill>
                <a:schemeClr val="dk1"/>
              </a:solidFill>
              <a:latin typeface="Arial"/>
              <a:ea typeface="Arial"/>
              <a:cs typeface="Arial"/>
              <a:sym typeface="Arial"/>
            </a:endParaRPr>
          </a:p>
          <a:p>
            <a:pPr indent="0" lvl="0" marL="88900" marR="76200" rtl="0" algn="l">
              <a:spcBef>
                <a:spcPts val="0"/>
              </a:spcBef>
              <a:spcAft>
                <a:spcPts val="0"/>
              </a:spcAft>
              <a:buNone/>
            </a:pPr>
            <a:r>
              <a:rPr b="0" i="0" lang="en" sz="2900" u="none" strike="noStrike">
                <a:solidFill>
                  <a:srgbClr val="000000"/>
                </a:solidFill>
                <a:latin typeface="Arial"/>
                <a:ea typeface="Arial"/>
                <a:cs typeface="Arial"/>
                <a:sym typeface="Arial"/>
              </a:rPr>
              <a:t>  	</a:t>
            </a:r>
            <a:r>
              <a:rPr lang="en" sz="2900">
                <a:solidFill>
                  <a:srgbClr val="000000"/>
                </a:solidFill>
                <a:latin typeface="Arial"/>
                <a:ea typeface="Arial"/>
                <a:cs typeface="Arial"/>
                <a:sym typeface="Arial"/>
              </a:rPr>
              <a:t>Theory (New at 10:00; others at 1:45)</a:t>
            </a:r>
            <a:endParaRPr b="1" i="0" sz="2900" u="sng" cap="none" strike="noStrike">
              <a:solidFill>
                <a:srgbClr val="000000"/>
              </a:solidFill>
              <a:latin typeface="Arial"/>
              <a:ea typeface="Arial"/>
              <a:cs typeface="Arial"/>
              <a:sym typeface="Arial"/>
            </a:endParaRPr>
          </a:p>
          <a:p>
            <a:pPr indent="0" lvl="0" marL="76200" marR="63500" rtl="0" algn="l">
              <a:spcBef>
                <a:spcPts val="0"/>
              </a:spcBef>
              <a:spcAft>
                <a:spcPts val="0"/>
              </a:spcAft>
              <a:buClr>
                <a:srgbClr val="000000"/>
              </a:buClr>
              <a:buSzPts val="900"/>
              <a:buFont typeface="Arial"/>
              <a:buNone/>
            </a:pPr>
            <a:r>
              <a:rPr b="1" i="0" lang="en" sz="900" cap="none" strike="noStrike">
                <a:solidFill>
                  <a:srgbClr val="000000"/>
                </a:solidFill>
                <a:latin typeface="Arial"/>
                <a:ea typeface="Arial"/>
                <a:cs typeface="Arial"/>
                <a:sym typeface="Arial"/>
              </a:rPr>
              <a:t>	</a:t>
            </a:r>
            <a:endParaRPr sz="1100"/>
          </a:p>
          <a:p>
            <a:pPr indent="0" lvl="0" marL="76200" marR="63500" rtl="0" algn="l">
              <a:spcBef>
                <a:spcPts val="0"/>
              </a:spcBef>
              <a:spcAft>
                <a:spcPts val="0"/>
              </a:spcAft>
              <a:buClr>
                <a:srgbClr val="000000"/>
              </a:buClr>
              <a:buSzPts val="2900"/>
              <a:buFont typeface="Arial"/>
              <a:buNone/>
            </a:pPr>
            <a:r>
              <a:rPr b="1" i="0" lang="en" sz="2900" u="sng" cap="none" strike="noStrike">
                <a:solidFill>
                  <a:srgbClr val="000000"/>
                </a:solidFill>
                <a:latin typeface="Arial"/>
                <a:ea typeface="Arial"/>
                <a:cs typeface="Arial"/>
                <a:sym typeface="Arial"/>
              </a:rPr>
              <a:t>Bel Canto Chamber Ensemble</a:t>
            </a:r>
            <a:endParaRPr b="0" i="0" sz="2900" u="sng" cap="none" strike="noStrike">
              <a:solidFill>
                <a:srgbClr val="000000"/>
              </a:solidFill>
              <a:latin typeface="Arial"/>
              <a:ea typeface="Arial"/>
              <a:cs typeface="Arial"/>
              <a:sym typeface="Arial"/>
            </a:endParaRPr>
          </a:p>
          <a:p>
            <a:pPr indent="0" lvl="0" marL="152400" marR="139700" rtl="0" algn="l">
              <a:spcBef>
                <a:spcPts val="0"/>
              </a:spcBef>
              <a:spcAft>
                <a:spcPts val="0"/>
              </a:spcAft>
              <a:buClr>
                <a:srgbClr val="000000"/>
              </a:buClr>
              <a:buSzPts val="2900"/>
              <a:buFont typeface="Arial"/>
              <a:buNone/>
            </a:pPr>
            <a:r>
              <a:rPr b="0" i="0" lang="en" sz="2900" u="none" cap="none" strike="noStrike">
                <a:solidFill>
                  <a:srgbClr val="000000"/>
                </a:solidFill>
                <a:latin typeface="Arial"/>
                <a:ea typeface="Arial"/>
                <a:cs typeface="Arial"/>
                <a:sym typeface="Arial"/>
              </a:rPr>
              <a:t>	15 years old &amp; up</a:t>
            </a:r>
            <a:endParaRPr b="0" i="0" sz="2900" u="none" cap="none" strike="noStrike">
              <a:solidFill>
                <a:srgbClr val="000000"/>
              </a:solidFill>
              <a:latin typeface="Calibri"/>
              <a:ea typeface="Calibri"/>
              <a:cs typeface="Calibri"/>
              <a:sym typeface="Calibri"/>
            </a:endParaRPr>
          </a:p>
          <a:p>
            <a:pPr indent="0" lvl="0" marL="393700" marR="381000" rtl="0" algn="l">
              <a:spcBef>
                <a:spcPts val="0"/>
              </a:spcBef>
              <a:spcAft>
                <a:spcPts val="0"/>
              </a:spcAft>
              <a:buClr>
                <a:srgbClr val="000000"/>
              </a:buClr>
              <a:buSzPts val="2900"/>
              <a:buFont typeface="Arial"/>
              <a:buNone/>
            </a:pPr>
            <a:r>
              <a:rPr b="0" i="0" lang="en" sz="2900" u="none" cap="none" strike="noStrike">
                <a:solidFill>
                  <a:srgbClr val="000000"/>
                </a:solidFill>
                <a:latin typeface="Arial"/>
                <a:ea typeface="Arial"/>
                <a:cs typeface="Arial"/>
                <a:sym typeface="Arial"/>
              </a:rPr>
              <a:t>	Audition</a:t>
            </a:r>
            <a:r>
              <a:rPr lang="en" sz="2900">
                <a:solidFill>
                  <a:srgbClr val="000000"/>
                </a:solidFill>
                <a:latin typeface="Calibri"/>
                <a:ea typeface="Calibri"/>
                <a:cs typeface="Calibri"/>
                <a:sym typeface="Calibri"/>
              </a:rPr>
              <a:t> &amp; </a:t>
            </a:r>
            <a:r>
              <a:rPr b="0" i="0" lang="en" sz="2900" u="none" cap="none" strike="noStrike">
                <a:solidFill>
                  <a:srgbClr val="000000"/>
                </a:solidFill>
                <a:latin typeface="Arial"/>
                <a:ea typeface="Arial"/>
                <a:cs typeface="Arial"/>
                <a:sym typeface="Arial"/>
              </a:rPr>
              <a:t>Concert Choir </a:t>
            </a:r>
            <a:endParaRPr b="0" i="0" sz="2900" u="none" cap="none" strike="noStrike">
              <a:solidFill>
                <a:srgbClr val="000000"/>
              </a:solidFill>
              <a:latin typeface="Calibri"/>
              <a:ea typeface="Calibri"/>
              <a:cs typeface="Calibri"/>
              <a:sym typeface="Calibri"/>
            </a:endParaRPr>
          </a:p>
          <a:p>
            <a:pPr indent="0" lvl="0" marL="88900" marR="76200" rtl="0" algn="l">
              <a:spcBef>
                <a:spcPts val="0"/>
              </a:spcBef>
              <a:spcAft>
                <a:spcPts val="0"/>
              </a:spcAft>
              <a:buClr>
                <a:srgbClr val="000000"/>
              </a:buClr>
              <a:buSzPts val="2900"/>
              <a:buFont typeface="Arial"/>
              <a:buNone/>
            </a:pPr>
            <a:r>
              <a:rPr b="0" i="0" lang="en" sz="2900" u="none" cap="none" strike="noStrike">
                <a:solidFill>
                  <a:srgbClr val="000000"/>
                </a:solidFill>
                <a:latin typeface="Arial"/>
                <a:ea typeface="Arial"/>
                <a:cs typeface="Arial"/>
                <a:sym typeface="Arial"/>
              </a:rPr>
              <a:t>	</a:t>
            </a:r>
            <a:r>
              <a:rPr lang="en" sz="2900">
                <a:solidFill>
                  <a:srgbClr val="000000"/>
                </a:solidFill>
                <a:latin typeface="Arial"/>
                <a:ea typeface="Arial"/>
                <a:cs typeface="Arial"/>
                <a:sym typeface="Arial"/>
              </a:rPr>
              <a:t>T</a:t>
            </a:r>
            <a:r>
              <a:rPr b="0" i="0" lang="en" sz="2900" u="none" cap="none" strike="noStrike">
                <a:solidFill>
                  <a:srgbClr val="000000"/>
                </a:solidFill>
                <a:latin typeface="Arial"/>
                <a:ea typeface="Arial"/>
                <a:cs typeface="Arial"/>
                <a:sym typeface="Arial"/>
              </a:rPr>
              <a:t>heory</a:t>
            </a:r>
            <a:endParaRPr sz="1100"/>
          </a:p>
        </p:txBody>
      </p:sp>
      <p:sp>
        <p:nvSpPr>
          <p:cNvPr id="476" name="Google Shape;476;p54"/>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Choirs  (2/2)</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1" name="Shape 481"/>
        <p:cNvGrpSpPr/>
        <p:nvPr/>
      </p:nvGrpSpPr>
      <p:grpSpPr>
        <a:xfrm>
          <a:off x="0" y="0"/>
          <a:ext cx="0" cy="0"/>
          <a:chOff x="0" y="0"/>
          <a:chExt cx="0" cy="0"/>
        </a:xfrm>
      </p:grpSpPr>
      <p:sp>
        <p:nvSpPr>
          <p:cNvPr id="482" name="Google Shape;482;p5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3" name="Google Shape;483;p5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4" name="Google Shape;484;p5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5" name="Google Shape;485;p5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86" name="Google Shape;486;p55"/>
          <p:cNvSpPr txBox="1"/>
          <p:nvPr/>
        </p:nvSpPr>
        <p:spPr>
          <a:xfrm>
            <a:off x="1009650" y="1174708"/>
            <a:ext cx="7124700" cy="3117000"/>
          </a:xfrm>
          <a:prstGeom prst="rect">
            <a:avLst/>
          </a:prstGeom>
          <a:solidFill>
            <a:schemeClr val="lt1"/>
          </a:solidFill>
          <a:ln>
            <a:noFill/>
          </a:ln>
        </p:spPr>
        <p:txBody>
          <a:bodyPr anchorCtr="0" anchor="t" bIns="34275" lIns="68575" spcFirstLastPara="1" rIns="68575" wrap="square" tIns="34275">
            <a:spAutoFit/>
          </a:bodyPr>
          <a:lstStyle/>
          <a:p>
            <a:pPr indent="0" lvl="0" marL="139700" marR="139700" rtl="0" algn="l">
              <a:spcBef>
                <a:spcPts val="0"/>
              </a:spcBef>
              <a:spcAft>
                <a:spcPts val="0"/>
              </a:spcAft>
              <a:buNone/>
            </a:pPr>
            <a:r>
              <a:rPr b="1" i="0" lang="en" sz="3300" u="sng" strike="noStrike">
                <a:solidFill>
                  <a:srgbClr val="000000"/>
                </a:solidFill>
                <a:latin typeface="Arial"/>
                <a:ea typeface="Arial"/>
                <a:cs typeface="Arial"/>
                <a:sym typeface="Arial"/>
              </a:rPr>
              <a:t>Praise &amp; Worship Ensemble</a:t>
            </a:r>
            <a:endParaRPr b="0" i="0" sz="3300" u="sng" strike="noStrike">
              <a:solidFill>
                <a:schemeClr val="dk1"/>
              </a:solidFill>
              <a:latin typeface="Arial"/>
              <a:ea typeface="Arial"/>
              <a:cs typeface="Arial"/>
              <a:sym typeface="Arial"/>
            </a:endParaRPr>
          </a:p>
          <a:p>
            <a:pPr indent="0" lvl="0" marL="63500" marR="50800" rtl="0" algn="l">
              <a:spcBef>
                <a:spcPts val="0"/>
              </a:spcBef>
              <a:spcAft>
                <a:spcPts val="0"/>
              </a:spcAft>
              <a:buNone/>
            </a:pPr>
            <a:r>
              <a:rPr b="0" i="0" lang="en" sz="3300" u="none" strike="noStrike">
                <a:solidFill>
                  <a:srgbClr val="000000"/>
                </a:solidFill>
                <a:latin typeface="Arial"/>
                <a:ea typeface="Arial"/>
                <a:cs typeface="Arial"/>
                <a:sym typeface="Arial"/>
              </a:rPr>
              <a:t>	14 yrs &amp; Audition</a:t>
            </a:r>
            <a:endParaRPr sz="1100"/>
          </a:p>
          <a:p>
            <a:pPr indent="0" lvl="0" marL="63500" marR="50800" rtl="0" algn="l">
              <a:spcBef>
                <a:spcPts val="0"/>
              </a:spcBef>
              <a:spcAft>
                <a:spcPts val="0"/>
              </a:spcAft>
              <a:buNone/>
            </a:pPr>
            <a:r>
              <a:rPr b="0" i="0" lang="en" sz="3300" u="none" strike="noStrike">
                <a:solidFill>
                  <a:srgbClr val="000000"/>
                </a:solidFill>
                <a:latin typeface="Arial"/>
                <a:ea typeface="Arial"/>
                <a:cs typeface="Arial"/>
                <a:sym typeface="Arial"/>
              </a:rPr>
              <a:t>	&amp; in another large ensemble</a:t>
            </a:r>
            <a:endParaRPr b="0" i="0" sz="3300" u="none" strike="noStrike">
              <a:solidFill>
                <a:schemeClr val="dk1"/>
              </a:solidFill>
              <a:latin typeface="Arial"/>
              <a:ea typeface="Arial"/>
              <a:cs typeface="Arial"/>
              <a:sym typeface="Arial"/>
            </a:endParaRPr>
          </a:p>
          <a:p>
            <a:pPr indent="0" lvl="0" marL="50800" marR="50800" rtl="0" algn="l">
              <a:spcBef>
                <a:spcPts val="0"/>
              </a:spcBef>
              <a:spcAft>
                <a:spcPts val="0"/>
              </a:spcAft>
              <a:buNone/>
            </a:pPr>
            <a:r>
              <a:rPr b="1" i="0" lang="en" sz="3300" u="sng" strike="noStrike">
                <a:solidFill>
                  <a:srgbClr val="000000"/>
                </a:solidFill>
                <a:latin typeface="Arial"/>
                <a:ea typeface="Arial"/>
                <a:cs typeface="Arial"/>
                <a:sym typeface="Arial"/>
              </a:rPr>
              <a:t>Harp Ensemble (Beginner &amp; In</a:t>
            </a:r>
            <a:r>
              <a:rPr b="1" lang="en" sz="3300" u="sng"/>
              <a:t>t.)</a:t>
            </a:r>
            <a:endParaRPr sz="1100"/>
          </a:p>
          <a:p>
            <a:pPr indent="0" lvl="0" marL="50800" marR="50800" rtl="0" algn="l">
              <a:spcBef>
                <a:spcPts val="0"/>
              </a:spcBef>
              <a:spcAft>
                <a:spcPts val="0"/>
              </a:spcAft>
              <a:buNone/>
            </a:pPr>
            <a:r>
              <a:rPr lang="en" sz="3300">
                <a:solidFill>
                  <a:schemeClr val="dk1"/>
                </a:solidFill>
                <a:latin typeface="Arial"/>
                <a:ea typeface="Arial"/>
                <a:cs typeface="Arial"/>
                <a:sym typeface="Arial"/>
              </a:rPr>
              <a:t>	Open to any harp student</a:t>
            </a:r>
            <a:endParaRPr sz="1100"/>
          </a:p>
          <a:p>
            <a:pPr indent="0" lvl="0" marL="50800" marR="50800" rtl="0" algn="l">
              <a:spcBef>
                <a:spcPts val="0"/>
              </a:spcBef>
              <a:spcAft>
                <a:spcPts val="0"/>
              </a:spcAft>
              <a:buNone/>
            </a:pPr>
            <a:r>
              <a:rPr lang="en" sz="3300">
                <a:solidFill>
                  <a:srgbClr val="000000"/>
                </a:solidFill>
                <a:latin typeface="Arial"/>
                <a:ea typeface="Arial"/>
                <a:cs typeface="Arial"/>
                <a:sym typeface="Arial"/>
              </a:rPr>
              <a:t>	&amp; in an orchestra</a:t>
            </a:r>
            <a:endParaRPr i="0" sz="3300" strike="noStrike">
              <a:solidFill>
                <a:srgbClr val="000000"/>
              </a:solidFill>
              <a:latin typeface="Arial"/>
              <a:ea typeface="Arial"/>
              <a:cs typeface="Arial"/>
              <a:sym typeface="Arial"/>
            </a:endParaRPr>
          </a:p>
        </p:txBody>
      </p:sp>
      <p:sp>
        <p:nvSpPr>
          <p:cNvPr id="487" name="Google Shape;487;p55"/>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Miscellaneous</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2" name="Shape 492"/>
        <p:cNvGrpSpPr/>
        <p:nvPr/>
      </p:nvGrpSpPr>
      <p:grpSpPr>
        <a:xfrm>
          <a:off x="0" y="0"/>
          <a:ext cx="0" cy="0"/>
          <a:chOff x="0" y="0"/>
          <a:chExt cx="0" cy="0"/>
        </a:xfrm>
      </p:grpSpPr>
      <p:sp>
        <p:nvSpPr>
          <p:cNvPr id="493" name="Google Shape;493;p5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4" name="Google Shape;494;p5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5" name="Google Shape;495;p5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6" name="Google Shape;496;p5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497" name="Google Shape;497;p56"/>
          <p:cNvSpPr/>
          <p:nvPr/>
        </p:nvSpPr>
        <p:spPr>
          <a:xfrm>
            <a:off x="519258"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Friday Schedule</a:t>
            </a:r>
            <a:endParaRPr sz="1100"/>
          </a:p>
        </p:txBody>
      </p:sp>
      <p:sp>
        <p:nvSpPr>
          <p:cNvPr id="498" name="Google Shape;498;p56"/>
          <p:cNvSpPr txBox="1"/>
          <p:nvPr/>
        </p:nvSpPr>
        <p:spPr>
          <a:xfrm>
            <a:off x="3570577" y="860704"/>
            <a:ext cx="2002269" cy="69249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8:45 AM</a:t>
            </a:r>
            <a:endParaRPr sz="1100"/>
          </a:p>
        </p:txBody>
      </p:sp>
      <p:graphicFrame>
        <p:nvGraphicFramePr>
          <p:cNvPr id="499" name="Google Shape;499;p56"/>
          <p:cNvGraphicFramePr/>
          <p:nvPr/>
        </p:nvGraphicFramePr>
        <p:xfrm>
          <a:off x="574677" y="1683419"/>
          <a:ext cx="3000000" cy="3000000"/>
        </p:xfrm>
        <a:graphic>
          <a:graphicData uri="http://schemas.openxmlformats.org/drawingml/2006/table">
            <a:tbl>
              <a:tblPr>
                <a:noFill/>
                <a:tableStyleId>{D3B9EF6B-99FF-4439-A139-1BF3A396840C}</a:tableStyleId>
              </a:tblPr>
              <a:tblGrid>
                <a:gridCol w="2905100"/>
                <a:gridCol w="1639175"/>
                <a:gridCol w="3449775"/>
              </a:tblGrid>
              <a:tr h="120675">
                <a:tc>
                  <a:txBody>
                    <a:bodyPr/>
                    <a:lstStyle/>
                    <a:p>
                      <a:pPr indent="0" lvl="0" marL="0" marR="0" rtl="0" algn="l">
                        <a:spcBef>
                          <a:spcPts val="0"/>
                        </a:spcBef>
                        <a:spcAft>
                          <a:spcPts val="0"/>
                        </a:spcAft>
                        <a:buNone/>
                      </a:pPr>
                      <a:r>
                        <a:rPr b="1" lang="en" sz="2400" u="sng" cap="none" strike="noStrike">
                          <a:solidFill>
                            <a:srgbClr val="000000"/>
                          </a:solidFill>
                        </a:rPr>
                        <a:t>Instrumental</a:t>
                      </a:r>
                      <a:endParaRPr b="1" i="0" sz="2400" u="sng"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rPr b="1" lang="en" sz="2400" u="sng" cap="none" strike="noStrike">
                          <a:solidFill>
                            <a:srgbClr val="000000"/>
                          </a:solidFill>
                        </a:rPr>
                        <a:t>Theory</a:t>
                      </a:r>
                      <a:endParaRPr b="1" i="0" sz="2400" u="sng"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rPr b="1" lang="en" sz="2400" u="sng" cap="none" strike="noStrike">
                          <a:solidFill>
                            <a:srgbClr val="000000"/>
                          </a:solidFill>
                        </a:rPr>
                        <a:t>Choirs/Guitar/ Other</a:t>
                      </a:r>
                      <a:endParaRPr b="1" i="0" sz="2400" u="sng" cap="none" strike="noStrike">
                        <a:solidFill>
                          <a:srgbClr val="000000"/>
                        </a:solidFill>
                        <a:latin typeface="Calibri"/>
                        <a:ea typeface="Calibri"/>
                        <a:cs typeface="Calibri"/>
                        <a:sym typeface="Calibri"/>
                      </a:endParaRPr>
                    </a:p>
                  </a:txBody>
                  <a:tcPr marT="5725" marB="0" marR="5725" marL="5725" anchor="b">
                    <a:solidFill>
                      <a:schemeClr val="lt1"/>
                    </a:solidFill>
                  </a:tcPr>
                </a:tc>
              </a:tr>
              <a:tr h="120675">
                <a:tc>
                  <a:txBody>
                    <a:bodyPr/>
                    <a:lstStyle/>
                    <a:p>
                      <a:pPr indent="0" lvl="0" marL="0" marR="0" rtl="0" algn="l">
                        <a:spcBef>
                          <a:spcPts val="0"/>
                        </a:spcBef>
                        <a:spcAft>
                          <a:spcPts val="0"/>
                        </a:spcAft>
                        <a:buNone/>
                      </a:pPr>
                      <a:r>
                        <a:rPr b="0" lang="en" sz="2400" u="none" cap="none" strike="noStrike">
                          <a:solidFill>
                            <a:srgbClr val="000000"/>
                          </a:solidFill>
                        </a:rPr>
                        <a:t>Beginner Band</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rPr b="0" lang="en" sz="2400" u="none" cap="none" strike="noStrike">
                          <a:solidFill>
                            <a:srgbClr val="000000"/>
                          </a:solidFill>
                        </a:rPr>
                        <a:t>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rPr b="0" lang="en" sz="2400" u="none" cap="none" strike="noStrike">
                          <a:solidFill>
                            <a:srgbClr val="000000"/>
                          </a:solidFill>
                        </a:rPr>
                        <a:t>Bel Canto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r>
              <a:tr h="120675">
                <a:tc>
                  <a:txBody>
                    <a:bodyPr/>
                    <a:lstStyle/>
                    <a:p>
                      <a:pPr indent="0" lvl="0" marL="0" marR="0" rtl="0" algn="l">
                        <a:spcBef>
                          <a:spcPts val="0"/>
                        </a:spcBef>
                        <a:spcAft>
                          <a:spcPts val="0"/>
                        </a:spcAft>
                        <a:buNone/>
                      </a:pPr>
                      <a:r>
                        <a:rPr b="0" lang="en" sz="2400" u="none" cap="none" strike="noStrike">
                          <a:solidFill>
                            <a:srgbClr val="000000"/>
                          </a:solidFill>
                        </a:rPr>
                        <a:t>Beginner Bells Perc.</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r>
              <a:tr h="120675">
                <a:tc>
                  <a:txBody>
                    <a:bodyPr/>
                    <a:lstStyle/>
                    <a:p>
                      <a:pPr indent="0" lvl="0" marL="0" marR="0" rtl="0" algn="l">
                        <a:spcBef>
                          <a:spcPts val="0"/>
                        </a:spcBef>
                        <a:spcAft>
                          <a:spcPts val="0"/>
                        </a:spcAft>
                        <a:buNone/>
                      </a:pPr>
                      <a:r>
                        <a:rPr b="0" lang="en" sz="2400" u="none" cap="none" strike="noStrike">
                          <a:solidFill>
                            <a:srgbClr val="000000"/>
                          </a:solidFill>
                        </a:rPr>
                        <a:t>Beginner Guitar</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rPr b="0" lang="en" sz="2400" u="none" cap="none" strike="noStrike">
                          <a:solidFill>
                            <a:srgbClr val="000000"/>
                          </a:solidFill>
                        </a:rPr>
                        <a:t>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r>
              <a:tr h="120675">
                <a:tc>
                  <a:txBody>
                    <a:bodyPr/>
                    <a:lstStyle/>
                    <a:p>
                      <a:pPr indent="0" lvl="0" marL="0" marR="0" rtl="0" algn="l">
                        <a:spcBef>
                          <a:spcPts val="0"/>
                        </a:spcBef>
                        <a:spcAft>
                          <a:spcPts val="0"/>
                        </a:spcAft>
                        <a:buNone/>
                      </a:pPr>
                      <a:r>
                        <a:rPr b="0" lang="en" sz="2400" u="none" cap="none" strike="noStrike">
                          <a:solidFill>
                            <a:srgbClr val="000000"/>
                          </a:solidFill>
                        </a:rPr>
                        <a:t>Beginner Orchestra</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rPr b="0" lang="en" sz="2400" u="none" cap="none" strike="noStrike">
                          <a:solidFill>
                            <a:srgbClr val="000000"/>
                          </a:solidFill>
                        </a:rPr>
                        <a:t>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c>
                  <a:txBody>
                    <a:bodyPr/>
                    <a:lstStyle/>
                    <a:p>
                      <a:pPr indent="0" lvl="0" marL="0" marR="0" rtl="0" algn="l">
                        <a:spcBef>
                          <a:spcPts val="0"/>
                        </a:spcBef>
                        <a:spcAft>
                          <a:spcPts val="0"/>
                        </a:spcAft>
                        <a:buNone/>
                      </a:pPr>
                      <a:r>
                        <a:rPr b="0" lang="en" sz="2400" u="none" cap="none" strike="noStrike">
                          <a:solidFill>
                            <a:srgbClr val="000000"/>
                          </a:solidFill>
                        </a:rPr>
                        <a:t> </a:t>
                      </a:r>
                      <a:endParaRPr b="0" i="0" sz="2400" u="none" cap="none" strike="noStrike">
                        <a:solidFill>
                          <a:srgbClr val="000000"/>
                        </a:solidFill>
                        <a:latin typeface="Calibri"/>
                        <a:ea typeface="Calibri"/>
                        <a:cs typeface="Calibri"/>
                        <a:sym typeface="Calibri"/>
                      </a:endParaRPr>
                    </a:p>
                  </a:txBody>
                  <a:tcPr marT="5725" marB="0" marR="5725" marL="5725" anchor="b">
                    <a:solidFill>
                      <a:schemeClr val="lt1"/>
                    </a:solidFill>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4" name="Shape 504"/>
        <p:cNvGrpSpPr/>
        <p:nvPr/>
      </p:nvGrpSpPr>
      <p:grpSpPr>
        <a:xfrm>
          <a:off x="0" y="0"/>
          <a:ext cx="0" cy="0"/>
          <a:chOff x="0" y="0"/>
          <a:chExt cx="0" cy="0"/>
        </a:xfrm>
      </p:grpSpPr>
      <p:sp>
        <p:nvSpPr>
          <p:cNvPr id="505" name="Google Shape;505;p5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6" name="Google Shape;506;p5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7" name="Google Shape;507;p5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8" name="Google Shape;508;p5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09" name="Google Shape;509;p57"/>
          <p:cNvSpPr/>
          <p:nvPr/>
        </p:nvSpPr>
        <p:spPr>
          <a:xfrm>
            <a:off x="519546"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Friday Schedule</a:t>
            </a:r>
            <a:endParaRPr sz="1100"/>
          </a:p>
        </p:txBody>
      </p:sp>
      <p:sp>
        <p:nvSpPr>
          <p:cNvPr id="510" name="Google Shape;510;p57"/>
          <p:cNvSpPr txBox="1"/>
          <p:nvPr/>
        </p:nvSpPr>
        <p:spPr>
          <a:xfrm>
            <a:off x="3406415" y="989269"/>
            <a:ext cx="2331171" cy="69249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10:00 AM</a:t>
            </a:r>
            <a:endParaRPr sz="1100"/>
          </a:p>
        </p:txBody>
      </p:sp>
      <p:graphicFrame>
        <p:nvGraphicFramePr>
          <p:cNvPr id="511" name="Google Shape;511;p57"/>
          <p:cNvGraphicFramePr/>
          <p:nvPr/>
        </p:nvGraphicFramePr>
        <p:xfrm>
          <a:off x="394711" y="1994199"/>
          <a:ext cx="3000000" cy="3000000"/>
        </p:xfrm>
        <a:graphic>
          <a:graphicData uri="http://schemas.openxmlformats.org/drawingml/2006/table">
            <a:tbl>
              <a:tblPr>
                <a:noFill/>
                <a:tableStyleId>{219F8E9B-133E-41F6-BE59-7AD5B3E3B19A}</a:tableStyleId>
              </a:tblPr>
              <a:tblGrid>
                <a:gridCol w="3036125"/>
                <a:gridCol w="2540625"/>
                <a:gridCol w="2777825"/>
              </a:tblGrid>
              <a:tr h="329625">
                <a:tc>
                  <a:txBody>
                    <a:bodyPr/>
                    <a:lstStyle/>
                    <a:p>
                      <a:pPr indent="0" lvl="0" marL="0" marR="0" rtl="0" algn="l">
                        <a:spcBef>
                          <a:spcPts val="0"/>
                        </a:spcBef>
                        <a:spcAft>
                          <a:spcPts val="0"/>
                        </a:spcAft>
                        <a:buNone/>
                      </a:pPr>
                      <a:r>
                        <a:rPr b="1" i="0" lang="en" sz="2300" u="sng" cap="none" strike="noStrike">
                          <a:solidFill>
                            <a:srgbClr val="000000"/>
                          </a:solidFill>
                          <a:latin typeface="Calibri"/>
                          <a:ea typeface="Calibri"/>
                          <a:cs typeface="Calibri"/>
                          <a:sym typeface="Calibri"/>
                        </a:rPr>
                        <a:t>Instrumental</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300" u="sng" cap="none" strike="noStrike">
                          <a:solidFill>
                            <a:srgbClr val="000000"/>
                          </a:solidFill>
                          <a:latin typeface="Calibri"/>
                          <a:ea typeface="Calibri"/>
                          <a:cs typeface="Calibri"/>
                          <a:sym typeface="Calibri"/>
                        </a:rPr>
                        <a:t>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300" u="sng" cap="none" strike="noStrike">
                          <a:solidFill>
                            <a:srgbClr val="000000"/>
                          </a:solidFill>
                          <a:latin typeface="Calibri"/>
                          <a:ea typeface="Calibri"/>
                          <a:cs typeface="Calibri"/>
                          <a:sym typeface="Calibri"/>
                        </a:rPr>
                        <a:t>Choirs/Guitar/ Other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29625">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Intermediate Band</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Beg. Band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Praise &amp; Worship</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51525">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Intermediate Guitar</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Beg. Bells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29625">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Intermediate Orchestra</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Beg. Guitar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29625">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Adv</a:t>
                      </a:r>
                      <a:r>
                        <a:rPr lang="en" sz="2300">
                          <a:latin typeface="Calibri"/>
                          <a:ea typeface="Calibri"/>
                          <a:cs typeface="Calibri"/>
                          <a:sym typeface="Calibri"/>
                        </a:rPr>
                        <a:t>.</a:t>
                      </a:r>
                      <a:r>
                        <a:rPr b="0" i="0" lang="en" sz="2300" u="none" cap="none" strike="noStrike">
                          <a:solidFill>
                            <a:srgbClr val="000000"/>
                          </a:solidFill>
                          <a:latin typeface="Calibri"/>
                          <a:ea typeface="Calibri"/>
                          <a:cs typeface="Calibri"/>
                          <a:sym typeface="Calibri"/>
                        </a:rPr>
                        <a:t> Intermediate</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Beg. Orchestra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29625">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Orchestra</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Intro to Choir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251525">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Recorder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6" name="Shape 516"/>
        <p:cNvGrpSpPr/>
        <p:nvPr/>
      </p:nvGrpSpPr>
      <p:grpSpPr>
        <a:xfrm>
          <a:off x="0" y="0"/>
          <a:ext cx="0" cy="0"/>
          <a:chOff x="0" y="0"/>
          <a:chExt cx="0" cy="0"/>
        </a:xfrm>
      </p:grpSpPr>
      <p:sp>
        <p:nvSpPr>
          <p:cNvPr id="517" name="Google Shape;517;p5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8" name="Google Shape;518;p5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19" name="Google Shape;519;p5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0" name="Google Shape;520;p5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21" name="Google Shape;521;p58"/>
          <p:cNvSpPr/>
          <p:nvPr/>
        </p:nvSpPr>
        <p:spPr>
          <a:xfrm>
            <a:off x="599209"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Friday Schedule</a:t>
            </a:r>
            <a:endParaRPr sz="1100"/>
          </a:p>
        </p:txBody>
      </p:sp>
      <p:sp>
        <p:nvSpPr>
          <p:cNvPr id="522" name="Google Shape;522;p58"/>
          <p:cNvSpPr txBox="1"/>
          <p:nvPr/>
        </p:nvSpPr>
        <p:spPr>
          <a:xfrm>
            <a:off x="3486077" y="860704"/>
            <a:ext cx="2331171" cy="69249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11:00 AM</a:t>
            </a:r>
            <a:endParaRPr sz="1100"/>
          </a:p>
        </p:txBody>
      </p:sp>
      <p:graphicFrame>
        <p:nvGraphicFramePr>
          <p:cNvPr id="523" name="Google Shape;523;p58"/>
          <p:cNvGraphicFramePr/>
          <p:nvPr/>
        </p:nvGraphicFramePr>
        <p:xfrm>
          <a:off x="332509" y="1930707"/>
          <a:ext cx="3000000" cy="3000000"/>
        </p:xfrm>
        <a:graphic>
          <a:graphicData uri="http://schemas.openxmlformats.org/drawingml/2006/table">
            <a:tbl>
              <a:tblPr>
                <a:noFill/>
                <a:tableStyleId>{219F8E9B-133E-41F6-BE59-7AD5B3E3B19A}</a:tableStyleId>
              </a:tblPr>
              <a:tblGrid>
                <a:gridCol w="2805525"/>
                <a:gridCol w="3179625"/>
                <a:gridCol w="2653125"/>
              </a:tblGrid>
              <a:tr h="137150">
                <a:tc>
                  <a:txBody>
                    <a:bodyPr/>
                    <a:lstStyle/>
                    <a:p>
                      <a:pPr indent="0" lvl="0" marL="0" marR="0" rtl="0" algn="l">
                        <a:spcBef>
                          <a:spcPts val="0"/>
                        </a:spcBef>
                        <a:spcAft>
                          <a:spcPts val="0"/>
                        </a:spcAft>
                        <a:buNone/>
                      </a:pPr>
                      <a:r>
                        <a:rPr b="1" i="0" lang="en" sz="2300" u="sng" cap="none" strike="noStrike">
                          <a:solidFill>
                            <a:srgbClr val="000000"/>
                          </a:solidFill>
                          <a:latin typeface="Calibri"/>
                          <a:ea typeface="Calibri"/>
                          <a:cs typeface="Calibri"/>
                          <a:sym typeface="Calibri"/>
                        </a:rPr>
                        <a:t>Instrumental</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300" u="sng" cap="none" strike="noStrike">
                          <a:solidFill>
                            <a:srgbClr val="000000"/>
                          </a:solidFill>
                          <a:latin typeface="Calibri"/>
                          <a:ea typeface="Calibri"/>
                          <a:cs typeface="Calibri"/>
                          <a:sym typeface="Calibri"/>
                        </a:rPr>
                        <a:t>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300" u="sng" cap="none" strike="noStrike">
                          <a:solidFill>
                            <a:srgbClr val="000000"/>
                          </a:solidFill>
                          <a:latin typeface="Calibri"/>
                          <a:ea typeface="Calibri"/>
                          <a:cs typeface="Calibri"/>
                          <a:sym typeface="Calibri"/>
                        </a:rPr>
                        <a:t>Choirs/Guitar/ Other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Percussion Ensemble</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Intermediate Band</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Concert Choir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Recorder Class</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Intermediate Guitar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Select Wind Ensemble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Intermediate Orchestra</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Adv</a:t>
                      </a:r>
                      <a:r>
                        <a:rPr lang="en" sz="2300">
                          <a:latin typeface="Calibri"/>
                          <a:ea typeface="Calibri"/>
                          <a:cs typeface="Calibri"/>
                          <a:sym typeface="Calibri"/>
                        </a:rPr>
                        <a:t>. </a:t>
                      </a:r>
                      <a:r>
                        <a:rPr b="0" i="0" lang="en" sz="2300" u="none" cap="none" strike="noStrike">
                          <a:solidFill>
                            <a:srgbClr val="000000"/>
                          </a:solidFill>
                          <a:latin typeface="Calibri"/>
                          <a:ea typeface="Calibri"/>
                          <a:cs typeface="Calibri"/>
                          <a:sym typeface="Calibri"/>
                        </a:rPr>
                        <a:t>Intermediate    </a:t>
                      </a:r>
                      <a:endParaRPr sz="1100"/>
                    </a:p>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Orchestra</a:t>
                      </a:r>
                      <a:endParaRPr b="0" i="0" sz="23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lang="en" sz="2300">
                          <a:latin typeface="Calibri"/>
                          <a:ea typeface="Calibri"/>
                          <a:cs typeface="Calibri"/>
                          <a:sym typeface="Calibri"/>
                        </a:rPr>
                        <a:t>Intermediate Harp</a:t>
                      </a:r>
                      <a:endParaRPr sz="2300">
                        <a:latin typeface="Calibri"/>
                        <a:ea typeface="Calibri"/>
                        <a:cs typeface="Calibri"/>
                        <a:sym typeface="Calibri"/>
                      </a:endParaRPr>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3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5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0" name="Google Shape;530;p5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1" name="Google Shape;531;p5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2" name="Google Shape;532;p5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33" name="Google Shape;533;p59"/>
          <p:cNvSpPr/>
          <p:nvPr/>
        </p:nvSpPr>
        <p:spPr>
          <a:xfrm>
            <a:off x="491837"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Friday Schedule</a:t>
            </a:r>
            <a:endParaRPr sz="1100"/>
          </a:p>
        </p:txBody>
      </p:sp>
      <p:sp>
        <p:nvSpPr>
          <p:cNvPr id="534" name="Google Shape;534;p59"/>
          <p:cNvSpPr txBox="1"/>
          <p:nvPr/>
        </p:nvSpPr>
        <p:spPr>
          <a:xfrm>
            <a:off x="3151008" y="749869"/>
            <a:ext cx="2786567" cy="69249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12:00-12:30</a:t>
            </a:r>
            <a:endParaRPr sz="1100"/>
          </a:p>
        </p:txBody>
      </p:sp>
      <p:graphicFrame>
        <p:nvGraphicFramePr>
          <p:cNvPr id="535" name="Google Shape;535;p59"/>
          <p:cNvGraphicFramePr/>
          <p:nvPr/>
        </p:nvGraphicFramePr>
        <p:xfrm>
          <a:off x="1516653" y="1536179"/>
          <a:ext cx="3000000" cy="3000000"/>
        </p:xfrm>
        <a:graphic>
          <a:graphicData uri="http://schemas.openxmlformats.org/drawingml/2006/table">
            <a:tbl>
              <a:tblPr>
                <a:noFill/>
                <a:tableStyleId>{219F8E9B-133E-41F6-BE59-7AD5B3E3B19A}</a:tableStyleId>
              </a:tblPr>
              <a:tblGrid>
                <a:gridCol w="6055275"/>
              </a:tblGrid>
              <a:tr h="137150">
                <a:tc>
                  <a:txBody>
                    <a:bodyPr/>
                    <a:lstStyle/>
                    <a:p>
                      <a:pPr indent="0" lvl="0" marL="0" marR="0" rtl="0" algn="ctr">
                        <a:spcBef>
                          <a:spcPts val="0"/>
                        </a:spcBef>
                        <a:spcAft>
                          <a:spcPts val="0"/>
                        </a:spcAft>
                        <a:buNone/>
                      </a:pPr>
                      <a:r>
                        <a:rPr b="0" i="0" lang="en" sz="2300" u="none" cap="none" strike="noStrike">
                          <a:solidFill>
                            <a:srgbClr val="000000"/>
                          </a:solidFill>
                          <a:latin typeface="Calibri"/>
                          <a:ea typeface="Calibri"/>
                          <a:cs typeface="Calibri"/>
                          <a:sym typeface="Calibri"/>
                        </a:rPr>
                        <a:t>Combined Rehearsals (High School Students)</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ctr">
                        <a:spcBef>
                          <a:spcPts val="0"/>
                        </a:spcBef>
                        <a:spcAft>
                          <a:spcPts val="0"/>
                        </a:spcAft>
                        <a:buNone/>
                      </a:pPr>
                      <a:r>
                        <a:rPr b="0" i="0" lang="en" sz="2300" u="none" cap="none" strike="noStrike">
                          <a:solidFill>
                            <a:srgbClr val="000000"/>
                          </a:solidFill>
                          <a:latin typeface="Calibri"/>
                          <a:ea typeface="Calibri"/>
                          <a:cs typeface="Calibri"/>
                          <a:sym typeface="Calibri"/>
                        </a:rPr>
                        <a:t>Teacher's Meetings</a:t>
                      </a:r>
                      <a:endParaRPr sz="1100"/>
                    </a:p>
                    <a:p>
                      <a:pPr indent="0" lvl="0" marL="0" marR="0" rtl="0" algn="ctr">
                        <a:spcBef>
                          <a:spcPts val="0"/>
                        </a:spcBef>
                        <a:spcAft>
                          <a:spcPts val="0"/>
                        </a:spcAft>
                        <a:buNone/>
                      </a:pPr>
                      <a:r>
                        <a:rPr b="0" i="0" lang="en" sz="2300" u="none" cap="none" strike="noStrike">
                          <a:solidFill>
                            <a:srgbClr val="000000"/>
                          </a:solidFill>
                          <a:latin typeface="Calibri"/>
                          <a:ea typeface="Calibri"/>
                          <a:cs typeface="Calibri"/>
                          <a:sym typeface="Calibri"/>
                        </a:rPr>
                        <a:t>Independent Theory  Classes</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
        <p:nvSpPr>
          <p:cNvPr id="536" name="Google Shape;536;p59"/>
          <p:cNvSpPr txBox="1"/>
          <p:nvPr/>
        </p:nvSpPr>
        <p:spPr>
          <a:xfrm>
            <a:off x="3445590" y="2725427"/>
            <a:ext cx="2197403" cy="69249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12:45 PM</a:t>
            </a:r>
            <a:endParaRPr sz="1100"/>
          </a:p>
        </p:txBody>
      </p:sp>
      <p:graphicFrame>
        <p:nvGraphicFramePr>
          <p:cNvPr id="537" name="Google Shape;537;p59"/>
          <p:cNvGraphicFramePr/>
          <p:nvPr/>
        </p:nvGraphicFramePr>
        <p:xfrm>
          <a:off x="221674" y="3507013"/>
          <a:ext cx="3000000" cy="3000000"/>
        </p:xfrm>
        <a:graphic>
          <a:graphicData uri="http://schemas.openxmlformats.org/drawingml/2006/table">
            <a:tbl>
              <a:tblPr>
                <a:noFill/>
                <a:tableStyleId>{219F8E9B-133E-41F6-BE59-7AD5B3E3B19A}</a:tableStyleId>
              </a:tblPr>
              <a:tblGrid>
                <a:gridCol w="3141750"/>
                <a:gridCol w="3055075"/>
                <a:gridCol w="2448375"/>
              </a:tblGrid>
              <a:tr h="137150">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Instrumental</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Choirs/Guitar/ Other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Adoration Band*</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Singer Choir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Harp Ensemble</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1" lang="en" sz="1500" u="none" cap="none" strike="noStrike">
                          <a:solidFill>
                            <a:srgbClr val="000000"/>
                          </a:solidFill>
                          <a:latin typeface="Calibri"/>
                          <a:ea typeface="Calibri"/>
                          <a:cs typeface="Calibri"/>
                          <a:sym typeface="Calibri"/>
                        </a:rPr>
                        <a:t>(students wanting Adoration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Independent Theory</a:t>
                      </a:r>
                      <a:endParaRPr b="0"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lang="en" sz="2100">
                          <a:latin typeface="Calibri"/>
                          <a:ea typeface="Calibri"/>
                          <a:cs typeface="Calibri"/>
                          <a:sym typeface="Calibri"/>
                        </a:rPr>
                        <a:t>Upper Level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Classical Guitar                        Ensemble</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gridSpan="2">
                  <a:txBody>
                    <a:bodyPr/>
                    <a:lstStyle/>
                    <a:p>
                      <a:pPr indent="0" lvl="0" marL="0" marR="0" rtl="0" algn="l">
                        <a:spcBef>
                          <a:spcPts val="0"/>
                        </a:spcBef>
                        <a:spcAft>
                          <a:spcPts val="0"/>
                        </a:spcAft>
                        <a:buNone/>
                      </a:pPr>
                      <a:r>
                        <a:rPr b="0" i="1" lang="en" sz="1500" u="none" cap="none" strike="noStrike">
                          <a:solidFill>
                            <a:srgbClr val="000000"/>
                          </a:solidFill>
                          <a:latin typeface="Calibri"/>
                          <a:ea typeface="Calibri"/>
                          <a:cs typeface="Calibri"/>
                          <a:sym typeface="Calibri"/>
                        </a:rPr>
                        <a:t>Band &amp; Mezzo Choir can take Concert Choir)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hMerge="1"/>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*Mezzo Choir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2" name="Shape 542"/>
        <p:cNvGrpSpPr/>
        <p:nvPr/>
      </p:nvGrpSpPr>
      <p:grpSpPr>
        <a:xfrm>
          <a:off x="0" y="0"/>
          <a:ext cx="0" cy="0"/>
          <a:chOff x="0" y="0"/>
          <a:chExt cx="0" cy="0"/>
        </a:xfrm>
      </p:grpSpPr>
      <p:sp>
        <p:nvSpPr>
          <p:cNvPr id="543" name="Google Shape;543;p6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4" name="Google Shape;544;p6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5" name="Google Shape;545;p6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6" name="Google Shape;546;p6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47" name="Google Shape;547;p60"/>
          <p:cNvSpPr/>
          <p:nvPr/>
        </p:nvSpPr>
        <p:spPr>
          <a:xfrm>
            <a:off x="491837"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Friday Schedule</a:t>
            </a:r>
            <a:endParaRPr sz="1100"/>
          </a:p>
        </p:txBody>
      </p:sp>
      <p:sp>
        <p:nvSpPr>
          <p:cNvPr id="548" name="Google Shape;548;p60"/>
          <p:cNvSpPr txBox="1"/>
          <p:nvPr/>
        </p:nvSpPr>
        <p:spPr>
          <a:xfrm>
            <a:off x="3580950" y="749869"/>
            <a:ext cx="1982101" cy="69249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1:45 PM</a:t>
            </a:r>
            <a:endParaRPr sz="1100"/>
          </a:p>
        </p:txBody>
      </p:sp>
      <p:graphicFrame>
        <p:nvGraphicFramePr>
          <p:cNvPr id="549" name="Google Shape;549;p60"/>
          <p:cNvGraphicFramePr/>
          <p:nvPr/>
        </p:nvGraphicFramePr>
        <p:xfrm>
          <a:off x="200891" y="1772072"/>
          <a:ext cx="3000000" cy="3000000"/>
        </p:xfrm>
        <a:graphic>
          <a:graphicData uri="http://schemas.openxmlformats.org/drawingml/2006/table">
            <a:tbl>
              <a:tblPr>
                <a:noFill/>
                <a:tableStyleId>{219F8E9B-133E-41F6-BE59-7AD5B3E3B19A}</a:tableStyleId>
              </a:tblPr>
              <a:tblGrid>
                <a:gridCol w="3177000"/>
                <a:gridCol w="3089350"/>
                <a:gridCol w="2475850"/>
              </a:tblGrid>
              <a:tr h="137150">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Instrumental</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Choirs/Guitar/ Other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*Bach Orchestra</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*Mezzo Choir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Singers Choir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r>
                        <a:rPr b="0" i="0" lang="en" sz="1500" u="none" cap="none" strike="noStrike">
                          <a:solidFill>
                            <a:srgbClr val="000000"/>
                          </a:solidFill>
                          <a:latin typeface="Calibri"/>
                          <a:ea typeface="Calibri"/>
                          <a:cs typeface="Calibri"/>
                          <a:sym typeface="Calibri"/>
                        </a:rPr>
                        <a:t>(students in both Bach and Mezzo Theory can take Independent Theory)</a:t>
                      </a:r>
                      <a:endParaRPr b="0" i="0" sz="2100" u="none" cap="none" strike="noStrike">
                        <a:solidFill>
                          <a:srgbClr val="000000"/>
                        </a:solidFill>
                        <a:latin typeface="Calibri"/>
                        <a:ea typeface="Calibri"/>
                        <a:cs typeface="Calibri"/>
                        <a:sym typeface="Calibri"/>
                      </a:endParaRPr>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HS Theory 1 </a:t>
                      </a:r>
                      <a:endParaRPr sz="2100">
                        <a:latin typeface="Calibri"/>
                        <a:ea typeface="Calibri"/>
                        <a:cs typeface="Calibri"/>
                        <a:sym typeface="Calibri"/>
                      </a:endParaRPr>
                    </a:p>
                    <a:p>
                      <a:pPr indent="0" lvl="0" marL="0" marR="0" rtl="0" algn="l">
                        <a:spcBef>
                          <a:spcPts val="0"/>
                        </a:spcBef>
                        <a:spcAft>
                          <a:spcPts val="0"/>
                        </a:spcAft>
                        <a:buNone/>
                      </a:pPr>
                      <a:r>
                        <a:rPr lang="en" sz="2100">
                          <a:latin typeface="Calibri"/>
                          <a:ea typeface="Calibri"/>
                          <a:cs typeface="Calibri"/>
                          <a:sym typeface="Calibri"/>
                        </a:rPr>
                        <a:t>HS Theory 2</a:t>
                      </a:r>
                      <a:endParaRPr sz="2100">
                        <a:latin typeface="Calibri"/>
                        <a:ea typeface="Calibri"/>
                        <a:cs typeface="Calibri"/>
                        <a:sym typeface="Calibri"/>
                      </a:endParaRPr>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College Prep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en" sz="2100">
                          <a:latin typeface="Calibri"/>
                          <a:ea typeface="Calibri"/>
                          <a:cs typeface="Calibri"/>
                          <a:sym typeface="Calibri"/>
                        </a:rPr>
                        <a:t>Music </a:t>
                      </a:r>
                      <a:r>
                        <a:rPr b="0" i="0" lang="en" sz="2100" u="none" cap="none" strike="noStrike">
                          <a:solidFill>
                            <a:srgbClr val="000000"/>
                          </a:solidFill>
                          <a:latin typeface="Calibri"/>
                          <a:ea typeface="Calibri"/>
                          <a:cs typeface="Calibri"/>
                          <a:sym typeface="Calibri"/>
                        </a:rPr>
                        <a:t>Composition</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13715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Music History</a:t>
                      </a:r>
                      <a:endParaRPr b="0"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lang="en" sz="2100">
                          <a:latin typeface="Calibri"/>
                          <a:ea typeface="Calibri"/>
                          <a:cs typeface="Calibri"/>
                          <a:sym typeface="Calibri"/>
                        </a:rPr>
                        <a:t>Adoration Band Th. 1st yr</a:t>
                      </a:r>
                      <a:endParaRPr sz="2100">
                        <a:latin typeface="Calibri"/>
                        <a:ea typeface="Calibri"/>
                        <a:cs typeface="Calibri"/>
                        <a:sym typeface="Calibri"/>
                      </a:endParaRPr>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4" name="Shape 554"/>
        <p:cNvGrpSpPr/>
        <p:nvPr/>
      </p:nvGrpSpPr>
      <p:grpSpPr>
        <a:xfrm>
          <a:off x="0" y="0"/>
          <a:ext cx="0" cy="0"/>
          <a:chOff x="0" y="0"/>
          <a:chExt cx="0" cy="0"/>
        </a:xfrm>
      </p:grpSpPr>
      <p:sp>
        <p:nvSpPr>
          <p:cNvPr id="555" name="Google Shape;555;p6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6" name="Google Shape;556;p6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7" name="Google Shape;557;p6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8" name="Google Shape;558;p61"/>
          <p:cNvSpPr/>
          <p:nvPr/>
        </p:nvSpPr>
        <p:spPr>
          <a:xfrm flipH="1" rot="-5400000">
            <a:off x="2736625" y="-1221787"/>
            <a:ext cx="3670800" cy="914520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9" name="Google Shape;559;p61"/>
          <p:cNvSpPr/>
          <p:nvPr/>
        </p:nvSpPr>
        <p:spPr>
          <a:xfrm>
            <a:off x="491837"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Friday Schedule</a:t>
            </a:r>
            <a:endParaRPr sz="1100"/>
          </a:p>
        </p:txBody>
      </p:sp>
      <p:sp>
        <p:nvSpPr>
          <p:cNvPr id="560" name="Google Shape;560;p61"/>
          <p:cNvSpPr txBox="1"/>
          <p:nvPr/>
        </p:nvSpPr>
        <p:spPr>
          <a:xfrm>
            <a:off x="3580950" y="749869"/>
            <a:ext cx="1982101" cy="69249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2:45 PM</a:t>
            </a:r>
            <a:endParaRPr sz="1100"/>
          </a:p>
        </p:txBody>
      </p:sp>
      <p:graphicFrame>
        <p:nvGraphicFramePr>
          <p:cNvPr id="561" name="Google Shape;561;p61"/>
          <p:cNvGraphicFramePr/>
          <p:nvPr/>
        </p:nvGraphicFramePr>
        <p:xfrm>
          <a:off x="200891" y="1695872"/>
          <a:ext cx="3000000" cy="3000000"/>
        </p:xfrm>
        <a:graphic>
          <a:graphicData uri="http://schemas.openxmlformats.org/drawingml/2006/table">
            <a:tbl>
              <a:tblPr>
                <a:noFill/>
                <a:tableStyleId>{219F8E9B-133E-41F6-BE59-7AD5B3E3B19A}</a:tableStyleId>
              </a:tblPr>
              <a:tblGrid>
                <a:gridCol w="3177000"/>
                <a:gridCol w="3089350"/>
                <a:gridCol w="2475850"/>
              </a:tblGrid>
              <a:tr h="326525">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Instrumental</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Choirs/Guitar/ Other</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4290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Beethoven Orchestra</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Bach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Select Wind</a:t>
                      </a:r>
                      <a:r>
                        <a:rPr lang="en" sz="2100">
                          <a:latin typeface="Calibri"/>
                          <a:ea typeface="Calibri"/>
                          <a:cs typeface="Calibri"/>
                          <a:sym typeface="Calibri"/>
                        </a:rPr>
                        <a:t> Ensemble-Flutes</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41985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Jazz </a:t>
                      </a:r>
                      <a:r>
                        <a:rPr lang="en" sz="2100">
                          <a:latin typeface="Calibri"/>
                          <a:ea typeface="Calibri"/>
                          <a:cs typeface="Calibri"/>
                          <a:sym typeface="Calibri"/>
                        </a:rPr>
                        <a:t>Ensemble</a:t>
                      </a:r>
                      <a:endParaRPr sz="1100"/>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Independent Theory</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562" name="Google Shape;562;p61"/>
          <p:cNvSpPr txBox="1"/>
          <p:nvPr/>
        </p:nvSpPr>
        <p:spPr>
          <a:xfrm>
            <a:off x="3580949" y="3131570"/>
            <a:ext cx="1982100" cy="700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4100">
                <a:solidFill>
                  <a:srgbClr val="FF0000"/>
                </a:solidFill>
                <a:latin typeface="Calibri"/>
                <a:ea typeface="Calibri"/>
                <a:cs typeface="Calibri"/>
                <a:sym typeface="Calibri"/>
              </a:rPr>
              <a:t>3:45 PM</a:t>
            </a:r>
            <a:endParaRPr sz="1100"/>
          </a:p>
        </p:txBody>
      </p:sp>
      <p:graphicFrame>
        <p:nvGraphicFramePr>
          <p:cNvPr id="563" name="Google Shape;563;p61"/>
          <p:cNvGraphicFramePr/>
          <p:nvPr/>
        </p:nvGraphicFramePr>
        <p:xfrm>
          <a:off x="200890" y="3848973"/>
          <a:ext cx="3000000" cy="3000000"/>
        </p:xfrm>
        <a:graphic>
          <a:graphicData uri="http://schemas.openxmlformats.org/drawingml/2006/table">
            <a:tbl>
              <a:tblPr>
                <a:noFill/>
                <a:tableStyleId>{219F8E9B-133E-41F6-BE59-7AD5B3E3B19A}</a:tableStyleId>
              </a:tblPr>
              <a:tblGrid>
                <a:gridCol w="3177000"/>
                <a:gridCol w="3089350"/>
                <a:gridCol w="2475850"/>
              </a:tblGrid>
              <a:tr h="326525">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Instrumental</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 sz="2100" u="sng"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42900">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Brahms </a:t>
                      </a:r>
                      <a:r>
                        <a:rPr lang="en" sz="2100">
                          <a:latin typeface="Calibri"/>
                          <a:ea typeface="Calibri"/>
                          <a:cs typeface="Calibri"/>
                          <a:sym typeface="Calibri"/>
                        </a:rPr>
                        <a:t>Chamber Ensemble</a:t>
                      </a:r>
                      <a:endParaRPr b="0" i="0" sz="2100" u="none" cap="none" strike="noStrike">
                        <a:solidFill>
                          <a:srgbClr val="000000"/>
                        </a:solidFill>
                        <a:latin typeface="Calibri"/>
                        <a:ea typeface="Calibri"/>
                        <a:cs typeface="Calibri"/>
                        <a:sym typeface="Calibri"/>
                      </a:endParaRPr>
                    </a:p>
                    <a:p>
                      <a:pPr indent="0" lvl="0" marL="0" marR="0" rtl="0" algn="l">
                        <a:spcBef>
                          <a:spcPts val="0"/>
                        </a:spcBef>
                        <a:spcAft>
                          <a:spcPts val="0"/>
                        </a:spcAft>
                        <a:buNone/>
                      </a:pPr>
                      <a:r>
                        <a:rPr lang="en" sz="2100">
                          <a:latin typeface="Calibri"/>
                          <a:ea typeface="Calibri"/>
                          <a:cs typeface="Calibri"/>
                          <a:sym typeface="Calibri"/>
                        </a:rPr>
                        <a:t>Advance Guitar</a:t>
                      </a:r>
                      <a:endParaRPr sz="2100">
                        <a:latin typeface="Calibri"/>
                        <a:ea typeface="Calibri"/>
                        <a:cs typeface="Calibri"/>
                        <a:sym typeface="Calibri"/>
                      </a:endParaRPr>
                    </a:p>
                  </a:txBody>
                  <a:tcPr marT="5725" marB="0" marR="5725" marL="5725" anchor="b">
                    <a:lnL cap="flat" cmpd="sng" w="9525">
                      <a:solidFill>
                        <a:srgbClr val="000000"/>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 sz="2100" u="none" cap="none" strike="noStrike">
                          <a:solidFill>
                            <a:srgbClr val="000000"/>
                          </a:solidFill>
                          <a:latin typeface="Calibri"/>
                          <a:ea typeface="Calibri"/>
                          <a:cs typeface="Calibri"/>
                          <a:sym typeface="Calibri"/>
                        </a:rPr>
                        <a:t> </a:t>
                      </a:r>
                      <a:endParaRPr sz="1100"/>
                    </a:p>
                  </a:txBody>
                  <a:tcPr marT="5725" marB="0" marR="5725" marL="5725" anchor="b">
                    <a:lnL cap="flat" cmpd="sng" w="9525">
                      <a:solidFill>
                        <a:srgbClr val="000000">
                          <a:alpha val="0"/>
                        </a:srgbClr>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8" name="Shape 568"/>
        <p:cNvGrpSpPr/>
        <p:nvPr/>
      </p:nvGrpSpPr>
      <p:grpSpPr>
        <a:xfrm>
          <a:off x="0" y="0"/>
          <a:ext cx="0" cy="0"/>
          <a:chOff x="0" y="0"/>
          <a:chExt cx="0" cy="0"/>
        </a:xfrm>
      </p:grpSpPr>
      <p:sp>
        <p:nvSpPr>
          <p:cNvPr id="569" name="Google Shape;569;p6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0" name="Google Shape;570;p62"/>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1" name="Google Shape;571;p62"/>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72" name="Google Shape;572;p62"/>
          <p:cNvSpPr/>
          <p:nvPr/>
        </p:nvSpPr>
        <p:spPr>
          <a:xfrm>
            <a:off x="491837" y="73353"/>
            <a:ext cx="8104800" cy="60360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Independent Theory</a:t>
            </a:r>
            <a:endParaRPr sz="1100"/>
          </a:p>
        </p:txBody>
      </p:sp>
      <p:sp>
        <p:nvSpPr>
          <p:cNvPr id="573" name="Google Shape;573;p62"/>
          <p:cNvSpPr txBox="1"/>
          <p:nvPr/>
        </p:nvSpPr>
        <p:spPr>
          <a:xfrm>
            <a:off x="1134600" y="1081100"/>
            <a:ext cx="6874800" cy="2691900"/>
          </a:xfrm>
          <a:prstGeom prst="rect">
            <a:avLst/>
          </a:prstGeom>
          <a:solidFill>
            <a:schemeClr val="l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Calibri"/>
                <a:ea typeface="Calibri"/>
                <a:cs typeface="Calibri"/>
                <a:sym typeface="Calibri"/>
              </a:rPr>
              <a:t>Independent theory is available at multiple times for students who have a schedule conflict with one of their theory classes.  Students will work with a theory teacher who oversees them </a:t>
            </a:r>
            <a:r>
              <a:rPr lang="en" sz="2600">
                <a:solidFill>
                  <a:schemeClr val="dk1"/>
                </a:solidFill>
                <a:latin typeface="Calibri"/>
                <a:ea typeface="Calibri"/>
                <a:cs typeface="Calibri"/>
                <a:sym typeface="Calibri"/>
              </a:rPr>
              <a:t>working</a:t>
            </a:r>
            <a:r>
              <a:rPr lang="en" sz="2600">
                <a:solidFill>
                  <a:schemeClr val="dk1"/>
                </a:solidFill>
                <a:latin typeface="Calibri"/>
                <a:ea typeface="Calibri"/>
                <a:cs typeface="Calibri"/>
                <a:sym typeface="Calibri"/>
              </a:rPr>
              <a:t> on their own during this hour. </a:t>
            </a:r>
            <a:endParaRPr sz="2600">
              <a:solidFill>
                <a:schemeClr val="dk1"/>
              </a:solidFill>
              <a:latin typeface="Calibri"/>
              <a:ea typeface="Calibri"/>
              <a:cs typeface="Calibri"/>
              <a:sym typeface="Calibri"/>
            </a:endParaRPr>
          </a:p>
          <a:p>
            <a:pPr indent="0" lvl="0" marL="0" rtl="0" algn="ctr">
              <a:spcBef>
                <a:spcPts val="0"/>
              </a:spcBef>
              <a:spcAft>
                <a:spcPts val="0"/>
              </a:spcAft>
              <a:buNone/>
            </a:pPr>
            <a:r>
              <a:rPr b="1" lang="en" sz="2600">
                <a:solidFill>
                  <a:schemeClr val="dk1"/>
                </a:solidFill>
                <a:latin typeface="Calibri"/>
                <a:ea typeface="Calibri"/>
                <a:cs typeface="Calibri"/>
                <a:sym typeface="Calibri"/>
              </a:rPr>
              <a:t>10:00am, 12:00pm, 12:45pm, 2:45pm </a:t>
            </a:r>
            <a:endParaRPr b="1" sz="2600">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8" name="Shape 578"/>
        <p:cNvGrpSpPr/>
        <p:nvPr/>
      </p:nvGrpSpPr>
      <p:grpSpPr>
        <a:xfrm>
          <a:off x="0" y="0"/>
          <a:ext cx="0" cy="0"/>
          <a:chOff x="0" y="0"/>
          <a:chExt cx="0" cy="0"/>
        </a:xfrm>
      </p:grpSpPr>
      <p:sp>
        <p:nvSpPr>
          <p:cNvPr id="579" name="Google Shape;579;p6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0" name="Google Shape;580;p6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1" name="Google Shape;581;p6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2" name="Google Shape;582;p6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83" name="Google Shape;583;p63"/>
          <p:cNvSpPr/>
          <p:nvPr/>
        </p:nvSpPr>
        <p:spPr>
          <a:xfrm>
            <a:off x="519546"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Instrument Care</a:t>
            </a:r>
            <a:endParaRPr sz="1100"/>
          </a:p>
        </p:txBody>
      </p:sp>
      <p:sp>
        <p:nvSpPr>
          <p:cNvPr id="584" name="Google Shape;584;p63"/>
          <p:cNvSpPr txBox="1"/>
          <p:nvPr/>
        </p:nvSpPr>
        <p:spPr>
          <a:xfrm>
            <a:off x="654628" y="1151648"/>
            <a:ext cx="7834745" cy="3393236"/>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en" sz="2100" u="none" strike="noStrike">
                <a:solidFill>
                  <a:srgbClr val="000000"/>
                </a:solidFill>
                <a:latin typeface="Cambria"/>
                <a:ea typeface="Cambria"/>
                <a:cs typeface="Cambria"/>
                <a:sym typeface="Cambria"/>
              </a:rPr>
              <a:t>THE FOLLOWING ARE THE RESPONSIBILITY OF THE PLAYER: </a:t>
            </a:r>
            <a:endParaRPr b="0" i="0" sz="2100" u="none" strike="noStrike">
              <a:solidFill>
                <a:srgbClr val="000000"/>
              </a:solidFill>
              <a:latin typeface="Cambria"/>
              <a:ea typeface="Cambria"/>
              <a:cs typeface="Cambria"/>
              <a:sym typeface="Cambria"/>
            </a:endParaRPr>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1. Avoid extremes in temperature. If the environment is OK to leave a baby, it would be OK for a string instrument. 50 to 80 degrees and not in direct sunlight are best for transporting and storage. </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2. Check the humidity and buy a dampit for string instruments if needed, especially in the dry winter. </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3. Do not drop or bump your instrument. Watch how you walk through doorways! </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5" name="Shape 175"/>
        <p:cNvGrpSpPr/>
        <p:nvPr/>
      </p:nvGrpSpPr>
      <p:grpSpPr>
        <a:xfrm>
          <a:off x="0" y="0"/>
          <a:ext cx="0" cy="0"/>
          <a:chOff x="0" y="0"/>
          <a:chExt cx="0" cy="0"/>
        </a:xfrm>
      </p:grpSpPr>
      <p:sp>
        <p:nvSpPr>
          <p:cNvPr id="176" name="Google Shape;176;p2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7" name="Google Shape;177;p2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8" name="Google Shape;178;p2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79" name="Google Shape;179;p2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80" name="Google Shape;180;p28"/>
          <p:cNvSpPr txBox="1"/>
          <p:nvPr/>
        </p:nvSpPr>
        <p:spPr>
          <a:xfrm>
            <a:off x="523001" y="182363"/>
            <a:ext cx="8097900" cy="762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lang="en" sz="4500" u="sng">
                <a:solidFill>
                  <a:srgbClr val="0000FF"/>
                </a:solidFill>
                <a:latin typeface="Calibri"/>
                <a:ea typeface="Calibri"/>
                <a:cs typeface="Calibri"/>
                <a:sym typeface="Calibri"/>
              </a:rPr>
              <a:t>This</a:t>
            </a:r>
            <a:r>
              <a:rPr b="0" i="0" lang="en" sz="4500" u="sng" cap="none" strike="noStrike">
                <a:solidFill>
                  <a:srgbClr val="0000FF"/>
                </a:solidFill>
                <a:latin typeface="Calibri"/>
                <a:ea typeface="Calibri"/>
                <a:cs typeface="Calibri"/>
                <a:sym typeface="Calibri"/>
              </a:rPr>
              <a:t> Slide Show</a:t>
            </a:r>
            <a:endParaRPr b="0" i="0" sz="4500" u="none" cap="none" strike="noStrike">
              <a:solidFill>
                <a:schemeClr val="dk1"/>
              </a:solidFill>
              <a:latin typeface="Arial"/>
              <a:ea typeface="Arial"/>
              <a:cs typeface="Arial"/>
              <a:sym typeface="Arial"/>
            </a:endParaRPr>
          </a:p>
        </p:txBody>
      </p:sp>
      <p:grpSp>
        <p:nvGrpSpPr>
          <p:cNvPr id="181" name="Google Shape;181;p28"/>
          <p:cNvGrpSpPr/>
          <p:nvPr/>
        </p:nvGrpSpPr>
        <p:grpSpPr>
          <a:xfrm>
            <a:off x="634858" y="1039575"/>
            <a:ext cx="3157800" cy="3362346"/>
            <a:chOff x="634858" y="1268175"/>
            <a:chExt cx="3157800" cy="3362346"/>
          </a:xfrm>
        </p:grpSpPr>
        <p:sp>
          <p:nvSpPr>
            <p:cNvPr id="182" name="Google Shape;182;p28"/>
            <p:cNvSpPr txBox="1"/>
            <p:nvPr/>
          </p:nvSpPr>
          <p:spPr>
            <a:xfrm>
              <a:off x="634858" y="4145721"/>
              <a:ext cx="3157800" cy="484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700" u="sng">
                  <a:solidFill>
                    <a:schemeClr val="hlink"/>
                  </a:solidFill>
                  <a:latin typeface="Calibri"/>
                  <a:ea typeface="Calibri"/>
                  <a:cs typeface="Calibri"/>
                  <a:sym typeface="Calibri"/>
                  <a:hlinkClick r:id="rId3"/>
                </a:rPr>
                <a:t>Google Slides Link</a:t>
              </a:r>
              <a:endParaRPr sz="1100" u="sng">
                <a:solidFill>
                  <a:srgbClr val="0000FF"/>
                </a:solidFill>
              </a:endParaRPr>
            </a:p>
          </p:txBody>
        </p:sp>
        <p:pic>
          <p:nvPicPr>
            <p:cNvPr id="183" name="Google Shape;183;p28"/>
            <p:cNvPicPr preferRelativeResize="0"/>
            <p:nvPr/>
          </p:nvPicPr>
          <p:blipFill>
            <a:blip r:embed="rId4">
              <a:alphaModFix/>
            </a:blip>
            <a:stretch>
              <a:fillRect/>
            </a:stretch>
          </p:blipFill>
          <p:spPr>
            <a:xfrm>
              <a:off x="797411" y="1268175"/>
              <a:ext cx="2798899" cy="2798924"/>
            </a:xfrm>
            <a:prstGeom prst="rect">
              <a:avLst/>
            </a:prstGeom>
            <a:noFill/>
            <a:ln>
              <a:noFill/>
            </a:ln>
          </p:spPr>
        </p:pic>
      </p:grpSp>
      <p:grpSp>
        <p:nvGrpSpPr>
          <p:cNvPr id="184" name="Google Shape;184;p28"/>
          <p:cNvGrpSpPr/>
          <p:nvPr/>
        </p:nvGrpSpPr>
        <p:grpSpPr>
          <a:xfrm>
            <a:off x="4824215" y="1039575"/>
            <a:ext cx="3157800" cy="3346525"/>
            <a:chOff x="4824215" y="1039575"/>
            <a:chExt cx="3157800" cy="3346525"/>
          </a:xfrm>
        </p:grpSpPr>
        <p:sp>
          <p:nvSpPr>
            <p:cNvPr id="185" name="Google Shape;185;p28"/>
            <p:cNvSpPr txBox="1"/>
            <p:nvPr/>
          </p:nvSpPr>
          <p:spPr>
            <a:xfrm>
              <a:off x="4824215" y="3901301"/>
              <a:ext cx="3157800" cy="484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700" u="sng">
                  <a:solidFill>
                    <a:schemeClr val="hlink"/>
                  </a:solidFill>
                  <a:latin typeface="Calibri"/>
                  <a:ea typeface="Calibri"/>
                  <a:cs typeface="Calibri"/>
                  <a:sym typeface="Calibri"/>
                  <a:hlinkClick r:id="rId5"/>
                </a:rPr>
                <a:t>PDF Slides Link</a:t>
              </a:r>
              <a:endParaRPr sz="1100" u="sng">
                <a:solidFill>
                  <a:srgbClr val="0000FF"/>
                </a:solidFill>
              </a:endParaRPr>
            </a:p>
          </p:txBody>
        </p:sp>
        <p:pic>
          <p:nvPicPr>
            <p:cNvPr id="186" name="Google Shape;186;p28" title="qr-code 25-26 slides.png"/>
            <p:cNvPicPr preferRelativeResize="0"/>
            <p:nvPr/>
          </p:nvPicPr>
          <p:blipFill>
            <a:blip r:embed="rId6">
              <a:alphaModFix/>
            </a:blip>
            <a:stretch>
              <a:fillRect/>
            </a:stretch>
          </p:blipFill>
          <p:spPr>
            <a:xfrm>
              <a:off x="5020700" y="1039575"/>
              <a:ext cx="2810624" cy="2810599"/>
            </a:xfrm>
            <a:prstGeom prst="rect">
              <a:avLst/>
            </a:prstGeom>
            <a:noFill/>
            <a:ln>
              <a:noFill/>
            </a:ln>
          </p:spPr>
        </p:pic>
      </p:gr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9" name="Shape 589"/>
        <p:cNvGrpSpPr/>
        <p:nvPr/>
      </p:nvGrpSpPr>
      <p:grpSpPr>
        <a:xfrm>
          <a:off x="0" y="0"/>
          <a:ext cx="0" cy="0"/>
          <a:chOff x="0" y="0"/>
          <a:chExt cx="0" cy="0"/>
        </a:xfrm>
      </p:grpSpPr>
      <p:sp>
        <p:nvSpPr>
          <p:cNvPr id="590" name="Google Shape;590;p6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1" name="Google Shape;591;p6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2" name="Google Shape;592;p6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3" name="Google Shape;593;p6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94" name="Google Shape;594;p64"/>
          <p:cNvSpPr/>
          <p:nvPr/>
        </p:nvSpPr>
        <p:spPr>
          <a:xfrm>
            <a:off x="519546"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Instrument Care</a:t>
            </a:r>
            <a:endParaRPr sz="1100"/>
          </a:p>
        </p:txBody>
      </p:sp>
      <p:sp>
        <p:nvSpPr>
          <p:cNvPr id="595" name="Google Shape;595;p64"/>
          <p:cNvSpPr txBox="1"/>
          <p:nvPr/>
        </p:nvSpPr>
        <p:spPr>
          <a:xfrm>
            <a:off x="654628" y="964613"/>
            <a:ext cx="7834745" cy="3716402"/>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en" sz="2100" u="none" strike="noStrike">
                <a:solidFill>
                  <a:srgbClr val="000000"/>
                </a:solidFill>
                <a:latin typeface="Cambria"/>
                <a:ea typeface="Cambria"/>
                <a:cs typeface="Cambria"/>
                <a:sym typeface="Cambria"/>
              </a:rPr>
              <a:t>THE FOLLOWING ARE THE RESPONSIBILITY OF THE PLAYER: </a:t>
            </a:r>
            <a:endParaRPr b="0" i="0" sz="2100" u="none" strike="noStrike">
              <a:solidFill>
                <a:srgbClr val="000000"/>
              </a:solidFill>
              <a:latin typeface="Cambria"/>
              <a:ea typeface="Cambria"/>
              <a:cs typeface="Cambria"/>
              <a:sym typeface="Cambria"/>
            </a:endParaRPr>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4. Clean your instrument after you play. Wind players need to swab spit and string players need to wipe off rosin. Occasionally clean instruments with an appropriate cleaner that can be purchased. </a:t>
            </a:r>
            <a:endParaRPr sz="2100">
              <a:solidFill>
                <a:schemeClr val="dk1"/>
              </a:solidFill>
              <a:latin typeface="Calibri"/>
              <a:ea typeface="Calibri"/>
              <a:cs typeface="Calibri"/>
              <a:sym typeface="Calibri"/>
            </a:endParaRPr>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5. Check that the tilt of the bridge on string instruments is correct and leans backward just a little. Check that the feet of the bridge are flat against the top of the instrument.</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6. Check strings for wear, fraying, or unraveling. They should be replaced at least every year or two for the best sound.</a:t>
            </a:r>
            <a:endParaRPr sz="11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0" name="Shape 600"/>
        <p:cNvGrpSpPr/>
        <p:nvPr/>
      </p:nvGrpSpPr>
      <p:grpSpPr>
        <a:xfrm>
          <a:off x="0" y="0"/>
          <a:ext cx="0" cy="0"/>
          <a:chOff x="0" y="0"/>
          <a:chExt cx="0" cy="0"/>
        </a:xfrm>
      </p:grpSpPr>
      <p:sp>
        <p:nvSpPr>
          <p:cNvPr id="601" name="Google Shape;601;p6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2" name="Google Shape;602;p6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3" name="Google Shape;603;p6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4" name="Google Shape;604;p6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05" name="Google Shape;605;p65"/>
          <p:cNvSpPr/>
          <p:nvPr/>
        </p:nvSpPr>
        <p:spPr>
          <a:xfrm>
            <a:off x="519546" y="73353"/>
            <a:ext cx="8104909" cy="603483"/>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Instrument Care</a:t>
            </a:r>
            <a:endParaRPr sz="1100"/>
          </a:p>
        </p:txBody>
      </p:sp>
      <p:sp>
        <p:nvSpPr>
          <p:cNvPr id="606" name="Google Shape;606;p65"/>
          <p:cNvSpPr txBox="1"/>
          <p:nvPr/>
        </p:nvSpPr>
        <p:spPr>
          <a:xfrm>
            <a:off x="654628" y="1068521"/>
            <a:ext cx="7834745" cy="3716402"/>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1" lang="en" sz="2100" u="none" strike="noStrike">
                <a:solidFill>
                  <a:srgbClr val="000000"/>
                </a:solidFill>
                <a:latin typeface="Cambria"/>
                <a:ea typeface="Cambria"/>
                <a:cs typeface="Cambria"/>
                <a:sym typeface="Cambria"/>
              </a:rPr>
              <a:t>THE FOLLOWING ARE THE RESPONSIBILITY OF THE PLAYER: </a:t>
            </a:r>
            <a:endParaRPr b="0" i="0" sz="2100" u="none" strike="noStrike">
              <a:solidFill>
                <a:srgbClr val="000000"/>
              </a:solidFill>
              <a:latin typeface="Cambria"/>
              <a:ea typeface="Cambria"/>
              <a:cs typeface="Cambria"/>
              <a:sym typeface="Cambria"/>
            </a:endParaRPr>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7. Always loosen the bow after each practice. Bows will need to be re-haired with horsehair at least every 2 years, or more often depending on usage.</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8. Do not let beginners tighten the strings with the pegs until they learn how, as it is very easy to break a string. Strings are cheapest if bought in sets. Students can adjust the fine tuners, "righty tighty" raises the pitch, and "lefty loosey" lowers the pitch.</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9. Find a safe place to store your instrument when not being played.</a:t>
            </a:r>
            <a:endParaRPr sz="11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11" name="Shape 611"/>
        <p:cNvGrpSpPr/>
        <p:nvPr/>
      </p:nvGrpSpPr>
      <p:grpSpPr>
        <a:xfrm>
          <a:off x="0" y="0"/>
          <a:ext cx="0" cy="0"/>
          <a:chOff x="0" y="0"/>
          <a:chExt cx="0" cy="0"/>
        </a:xfrm>
      </p:grpSpPr>
      <p:sp>
        <p:nvSpPr>
          <p:cNvPr id="612" name="Google Shape;612;p6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13" name="Google Shape;613;p6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14" name="Google Shape;614;p6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15" name="Google Shape;615;p6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16" name="Google Shape;616;p66"/>
          <p:cNvSpPr/>
          <p:nvPr/>
        </p:nvSpPr>
        <p:spPr>
          <a:xfrm>
            <a:off x="519546" y="73353"/>
            <a:ext cx="8104909" cy="99383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REPAIRS BEST LEFT FOR THE REPAIR PERSON </a:t>
            </a:r>
            <a:endParaRPr sz="1100"/>
          </a:p>
          <a:p>
            <a:pPr indent="0" lvl="0" marL="50800" marR="0" rtl="0" algn="ctr">
              <a:lnSpc>
                <a:spcPct val="115000"/>
              </a:lnSpc>
              <a:spcBef>
                <a:spcPts val="100"/>
              </a:spcBef>
              <a:spcAft>
                <a:spcPts val="0"/>
              </a:spcAft>
              <a:buNone/>
            </a:pPr>
            <a:r>
              <a:rPr b="1" lang="en" sz="2700">
                <a:solidFill>
                  <a:schemeClr val="dk1"/>
                </a:solidFill>
                <a:latin typeface="Cambria"/>
                <a:ea typeface="Cambria"/>
                <a:cs typeface="Cambria"/>
                <a:sym typeface="Cambria"/>
              </a:rPr>
              <a:t>OR A TEACHER:</a:t>
            </a:r>
            <a:endParaRPr sz="1100"/>
          </a:p>
        </p:txBody>
      </p:sp>
      <p:sp>
        <p:nvSpPr>
          <p:cNvPr id="617" name="Google Shape;617;p66"/>
          <p:cNvSpPr txBox="1"/>
          <p:nvPr/>
        </p:nvSpPr>
        <p:spPr>
          <a:xfrm>
            <a:off x="654628" y="1373320"/>
            <a:ext cx="7834745" cy="3254738"/>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1. Replacing the strings for the first time should be done by your teacher. Tightening a very loose string should not be done by beginners as the strings can be over tightened and break very easily!</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2. Do not attempt to use glue on anything on your instrument. See a repair person to fix all cracks as soon as you notice them.</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3. Do not attempt to play your string instrument if the sound post has fallen down on the inside of the instrument and is rolling around. See a repair person.</a:t>
            </a:r>
            <a:endParaRPr sz="11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2" name="Shape 622"/>
        <p:cNvGrpSpPr/>
        <p:nvPr/>
      </p:nvGrpSpPr>
      <p:grpSpPr>
        <a:xfrm>
          <a:off x="0" y="0"/>
          <a:ext cx="0" cy="0"/>
          <a:chOff x="0" y="0"/>
          <a:chExt cx="0" cy="0"/>
        </a:xfrm>
      </p:grpSpPr>
      <p:sp>
        <p:nvSpPr>
          <p:cNvPr id="623" name="Google Shape;623;p6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4" name="Google Shape;624;p6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5" name="Google Shape;625;p6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6" name="Google Shape;626;p6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27" name="Google Shape;627;p67"/>
          <p:cNvSpPr/>
          <p:nvPr/>
        </p:nvSpPr>
        <p:spPr>
          <a:xfrm>
            <a:off x="519546" y="73353"/>
            <a:ext cx="8104909" cy="99383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REPAIRS BEST LEFT FOR THE REPAIR PERSON </a:t>
            </a:r>
            <a:endParaRPr sz="1100"/>
          </a:p>
          <a:p>
            <a:pPr indent="0" lvl="0" marL="50800" marR="0" rtl="0" algn="ctr">
              <a:lnSpc>
                <a:spcPct val="115000"/>
              </a:lnSpc>
              <a:spcBef>
                <a:spcPts val="100"/>
              </a:spcBef>
              <a:spcAft>
                <a:spcPts val="0"/>
              </a:spcAft>
              <a:buNone/>
            </a:pPr>
            <a:r>
              <a:rPr b="1" lang="en" sz="2700">
                <a:solidFill>
                  <a:schemeClr val="dk1"/>
                </a:solidFill>
                <a:latin typeface="Cambria"/>
                <a:ea typeface="Cambria"/>
                <a:cs typeface="Cambria"/>
                <a:sym typeface="Cambria"/>
              </a:rPr>
              <a:t>OR A TEACHER:</a:t>
            </a:r>
            <a:endParaRPr sz="1100"/>
          </a:p>
        </p:txBody>
      </p:sp>
      <p:sp>
        <p:nvSpPr>
          <p:cNvPr id="628" name="Google Shape;628;p67"/>
          <p:cNvSpPr txBox="1"/>
          <p:nvPr/>
        </p:nvSpPr>
        <p:spPr>
          <a:xfrm>
            <a:off x="654628" y="1373320"/>
            <a:ext cx="7834745" cy="1177245"/>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4. Any adjustments that need to be made involving adjusting the wooden parts should be seen by a repair person.</a:t>
            </a:r>
            <a:endParaRPr sz="1100"/>
          </a:p>
          <a:p>
            <a:pPr indent="0" lvl="0" marL="0" marR="0" rtl="0" algn="l">
              <a:spcBef>
                <a:spcPts val="0"/>
              </a:spcBef>
              <a:spcAft>
                <a:spcPts val="0"/>
              </a:spcAft>
              <a:buNone/>
            </a:pPr>
            <a:r>
              <a:t/>
            </a:r>
            <a:endParaRPr b="0" i="0" sz="9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100" u="none" strike="noStrike">
                <a:solidFill>
                  <a:srgbClr val="000000"/>
                </a:solidFill>
                <a:latin typeface="Arial"/>
                <a:ea typeface="Arial"/>
                <a:cs typeface="Arial"/>
                <a:sym typeface="Arial"/>
              </a:rPr>
              <a:t>5. Any worn pads on Band instruments should be replaced.</a:t>
            </a:r>
            <a:endParaRPr sz="11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33" name="Shape 633"/>
        <p:cNvGrpSpPr/>
        <p:nvPr/>
      </p:nvGrpSpPr>
      <p:grpSpPr>
        <a:xfrm>
          <a:off x="0" y="0"/>
          <a:ext cx="0" cy="0"/>
          <a:chOff x="0" y="0"/>
          <a:chExt cx="0" cy="0"/>
        </a:xfrm>
      </p:grpSpPr>
      <p:sp>
        <p:nvSpPr>
          <p:cNvPr id="634" name="Google Shape;634;p6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5" name="Google Shape;635;p68"/>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6" name="Google Shape;636;p68"/>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7" name="Google Shape;637;p68"/>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38" name="Google Shape;638;p68"/>
          <p:cNvSpPr/>
          <p:nvPr/>
        </p:nvSpPr>
        <p:spPr>
          <a:xfrm>
            <a:off x="519546" y="73353"/>
            <a:ext cx="8104800" cy="50640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Instrument Supplies 1/2</a:t>
            </a:r>
            <a:endParaRPr sz="1100"/>
          </a:p>
        </p:txBody>
      </p:sp>
      <p:sp>
        <p:nvSpPr>
          <p:cNvPr id="639" name="Google Shape;639;p68"/>
          <p:cNvSpPr txBox="1"/>
          <p:nvPr/>
        </p:nvSpPr>
        <p:spPr>
          <a:xfrm>
            <a:off x="214745" y="1373320"/>
            <a:ext cx="8274600" cy="2655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u="none" strike="noStrike">
                <a:solidFill>
                  <a:srgbClr val="000000"/>
                </a:solidFill>
                <a:latin typeface="Arial"/>
                <a:ea typeface="Arial"/>
                <a:cs typeface="Arial"/>
                <a:sym typeface="Arial"/>
              </a:rPr>
              <a:t>Ernie Williamson Music		Palen Music</a:t>
            </a:r>
            <a:endParaRPr sz="1100"/>
          </a:p>
          <a:p>
            <a:pPr indent="0" lvl="0" marL="0" marR="0" rtl="0" algn="l">
              <a:spcBef>
                <a:spcPts val="0"/>
              </a:spcBef>
              <a:spcAft>
                <a:spcPts val="0"/>
              </a:spcAft>
              <a:buNone/>
            </a:pPr>
            <a:r>
              <a:rPr b="0" i="0" lang="en" sz="2400" u="none" strike="noStrike">
                <a:solidFill>
                  <a:srgbClr val="000000"/>
                </a:solidFill>
                <a:latin typeface="Arial"/>
                <a:ea typeface="Arial"/>
                <a:cs typeface="Arial"/>
                <a:sym typeface="Arial"/>
              </a:rPr>
              <a:t>(Springfield Music) 				1560 E. Raynell Place</a:t>
            </a:r>
            <a:endParaRPr sz="1100"/>
          </a:p>
          <a:p>
            <a:pPr indent="0" lvl="0" marL="0" marR="0" rtl="0" algn="l">
              <a:spcBef>
                <a:spcPts val="0"/>
              </a:spcBef>
              <a:spcAft>
                <a:spcPts val="0"/>
              </a:spcAft>
              <a:buNone/>
            </a:pPr>
            <a:r>
              <a:rPr b="0" i="0" lang="en" sz="2400" u="none" strike="noStrike">
                <a:solidFill>
                  <a:srgbClr val="000000"/>
                </a:solidFill>
                <a:latin typeface="Arial"/>
                <a:ea typeface="Arial"/>
                <a:cs typeface="Arial"/>
                <a:sym typeface="Arial"/>
              </a:rPr>
              <a:t>3100 S. Fremont Ave. 			Springfield, MO 65804</a:t>
            </a:r>
            <a:endParaRPr sz="1100"/>
          </a:p>
          <a:p>
            <a:pPr indent="0" lvl="0" marL="0" marR="0" rtl="0" algn="l">
              <a:spcBef>
                <a:spcPts val="0"/>
              </a:spcBef>
              <a:spcAft>
                <a:spcPts val="0"/>
              </a:spcAft>
              <a:buNone/>
            </a:pPr>
            <a:r>
              <a:rPr b="0" i="0" lang="en" sz="2400" u="none" strike="noStrike">
                <a:solidFill>
                  <a:srgbClr val="000000"/>
                </a:solidFill>
                <a:latin typeface="Arial"/>
                <a:ea typeface="Arial"/>
                <a:cs typeface="Arial"/>
                <a:sym typeface="Arial"/>
              </a:rPr>
              <a:t>Springfield, MO 65804 			417-882-7000</a:t>
            </a:r>
            <a:endParaRPr sz="1100"/>
          </a:p>
          <a:p>
            <a:pPr indent="0" lvl="0" marL="0" marR="0" rtl="0" algn="l">
              <a:spcBef>
                <a:spcPts val="0"/>
              </a:spcBef>
              <a:spcAft>
                <a:spcPts val="0"/>
              </a:spcAft>
              <a:buNone/>
            </a:pPr>
            <a:r>
              <a:rPr b="0" i="0" lang="en" sz="2400" u="none" strike="noStrike">
                <a:solidFill>
                  <a:srgbClr val="000000"/>
                </a:solidFill>
                <a:latin typeface="Arial"/>
                <a:ea typeface="Arial"/>
                <a:cs typeface="Arial"/>
                <a:sym typeface="Arial"/>
              </a:rPr>
              <a:t>417-881-1373 					 </a:t>
            </a:r>
            <a:r>
              <a:rPr b="0" i="0" lang="en" sz="2400" u="sng" strike="noStrike">
                <a:solidFill>
                  <a:schemeClr val="hlink"/>
                </a:solidFill>
                <a:latin typeface="Arial"/>
                <a:ea typeface="Arial"/>
                <a:cs typeface="Arial"/>
                <a:sym typeface="Arial"/>
                <a:hlinkClick r:id="rId3"/>
              </a:rPr>
              <a:t>https://palenmusic.com</a:t>
            </a:r>
            <a:endParaRPr b="0" i="0" sz="2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400" u="sng" strike="noStrike">
                <a:solidFill>
                  <a:schemeClr val="hlink"/>
                </a:solidFill>
                <a:latin typeface="Arial"/>
                <a:ea typeface="Arial"/>
                <a:cs typeface="Arial"/>
                <a:sym typeface="Arial"/>
                <a:hlinkClick r:id="rId4"/>
              </a:rPr>
              <a:t>https://springfield-music.com</a:t>
            </a:r>
            <a:endParaRPr b="0" i="0" sz="24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2400" u="none" strike="noStrike">
              <a:solidFill>
                <a:srgbClr val="000000"/>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4" name="Shape 644"/>
        <p:cNvGrpSpPr/>
        <p:nvPr/>
      </p:nvGrpSpPr>
      <p:grpSpPr>
        <a:xfrm>
          <a:off x="0" y="0"/>
          <a:ext cx="0" cy="0"/>
          <a:chOff x="0" y="0"/>
          <a:chExt cx="0" cy="0"/>
        </a:xfrm>
      </p:grpSpPr>
      <p:sp>
        <p:nvSpPr>
          <p:cNvPr id="645" name="Google Shape;645;p6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46" name="Google Shape;646;p6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47" name="Google Shape;647;p6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48" name="Google Shape;648;p6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49" name="Google Shape;649;p69"/>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Instrument Supplies 2/2</a:t>
            </a:r>
            <a:endParaRPr sz="1100"/>
          </a:p>
        </p:txBody>
      </p:sp>
      <p:sp>
        <p:nvSpPr>
          <p:cNvPr id="650" name="Google Shape;650;p69"/>
          <p:cNvSpPr txBox="1"/>
          <p:nvPr/>
        </p:nvSpPr>
        <p:spPr>
          <a:xfrm>
            <a:off x="214745" y="1373320"/>
            <a:ext cx="8274600" cy="2655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400"/>
              <a:t>The Acoustic Shop			Guitar Center</a:t>
            </a:r>
            <a:endParaRPr b="1" sz="2400"/>
          </a:p>
          <a:p>
            <a:pPr indent="0" lvl="0" marL="0" marR="0" rtl="0" algn="l">
              <a:spcBef>
                <a:spcPts val="0"/>
              </a:spcBef>
              <a:spcAft>
                <a:spcPts val="0"/>
              </a:spcAft>
              <a:buNone/>
            </a:pPr>
            <a:r>
              <a:rPr lang="en" sz="2400"/>
              <a:t>1913 E. Seminole 				3500 S. Glenstone</a:t>
            </a:r>
            <a:endParaRPr sz="2400"/>
          </a:p>
          <a:p>
            <a:pPr indent="0" lvl="0" marL="0" marR="0" rtl="0" algn="l">
              <a:spcBef>
                <a:spcPts val="0"/>
              </a:spcBef>
              <a:spcAft>
                <a:spcPts val="0"/>
              </a:spcAft>
              <a:buNone/>
            </a:pPr>
            <a:r>
              <a:rPr lang="en" sz="2400"/>
              <a:t>Springfield MO 65804			Springfield, MO 65804</a:t>
            </a:r>
            <a:endParaRPr sz="2400"/>
          </a:p>
          <a:p>
            <a:pPr indent="0" lvl="0" marL="0" marR="0" rtl="0" algn="l">
              <a:spcBef>
                <a:spcPts val="0"/>
              </a:spcBef>
              <a:spcAft>
                <a:spcPts val="0"/>
              </a:spcAft>
              <a:buNone/>
            </a:pPr>
            <a:r>
              <a:rPr lang="en" sz="2400"/>
              <a:t>417-720-1223		 		 	(417) 885-1106 </a:t>
            </a:r>
            <a:endParaRPr sz="2400"/>
          </a:p>
          <a:p>
            <a:pPr indent="0" lvl="0" marL="0" marR="0" rtl="0" algn="l">
              <a:spcBef>
                <a:spcPts val="0"/>
              </a:spcBef>
              <a:spcAft>
                <a:spcPts val="0"/>
              </a:spcAft>
              <a:buNone/>
            </a:pPr>
            <a:r>
              <a:rPr lang="en" sz="2400"/>
              <a:t>Guitars/Stringed Instruments	 Guitars, Perc, some instr. www.theacousticshoppe.com   supplies</a:t>
            </a:r>
            <a:endParaRPr sz="2400"/>
          </a:p>
          <a:p>
            <a:pPr indent="457200" lvl="0" marL="0" marR="0" rtl="0" algn="l">
              <a:spcBef>
                <a:spcPts val="0"/>
              </a:spcBef>
              <a:spcAft>
                <a:spcPts val="0"/>
              </a:spcAft>
              <a:buNone/>
            </a:pPr>
            <a:r>
              <a:rPr lang="en" sz="2400"/>
              <a:t>								 www.guitarcenter.com  </a:t>
            </a:r>
            <a:endParaRPr b="1" sz="240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5" name="Shape 655"/>
        <p:cNvGrpSpPr/>
        <p:nvPr/>
      </p:nvGrpSpPr>
      <p:grpSpPr>
        <a:xfrm>
          <a:off x="0" y="0"/>
          <a:ext cx="0" cy="0"/>
          <a:chOff x="0" y="0"/>
          <a:chExt cx="0" cy="0"/>
        </a:xfrm>
      </p:grpSpPr>
      <p:sp>
        <p:nvSpPr>
          <p:cNvPr id="656" name="Google Shape;656;p7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57" name="Google Shape;657;p7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58" name="Google Shape;658;p7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59" name="Google Shape;659;p7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0" name="Google Shape;660;p70"/>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Basic Instrument Supplies</a:t>
            </a:r>
            <a:endParaRPr sz="1100"/>
          </a:p>
        </p:txBody>
      </p:sp>
      <p:sp>
        <p:nvSpPr>
          <p:cNvPr id="661" name="Google Shape;661;p70"/>
          <p:cNvSpPr txBox="1"/>
          <p:nvPr/>
        </p:nvSpPr>
        <p:spPr>
          <a:xfrm>
            <a:off x="1406236" y="1009001"/>
            <a:ext cx="6691800" cy="3855900"/>
          </a:xfrm>
          <a:prstGeom prst="rect">
            <a:avLst/>
          </a:prstGeom>
          <a:solidFill>
            <a:schemeClr val="lt1"/>
          </a:solidFill>
          <a:ln>
            <a:noFill/>
          </a:ln>
        </p:spPr>
        <p:txBody>
          <a:bodyPr anchorCtr="0" anchor="t" bIns="34275" lIns="68575" spcFirstLastPara="1" rIns="68575" wrap="square" tIns="34275">
            <a:spAutoFit/>
          </a:bodyPr>
          <a:lstStyle/>
          <a:p>
            <a:pPr indent="-412750" lvl="0" marL="457200" marR="0" rtl="0" algn="l">
              <a:spcBef>
                <a:spcPts val="0"/>
              </a:spcBef>
              <a:spcAft>
                <a:spcPts val="0"/>
              </a:spcAft>
              <a:buSzPts val="2900"/>
              <a:buChar char="●"/>
            </a:pPr>
            <a:r>
              <a:rPr b="0" i="0" lang="en" sz="2900" u="none" strike="noStrike">
                <a:solidFill>
                  <a:srgbClr val="000000"/>
                </a:solidFill>
                <a:latin typeface="Arial"/>
                <a:ea typeface="Arial"/>
                <a:cs typeface="Arial"/>
                <a:sym typeface="Arial"/>
              </a:rPr>
              <a:t>Folding Music Stand (suggest upgrade beyond wire</a:t>
            </a:r>
            <a:r>
              <a:rPr lang="en" sz="2900"/>
              <a:t> stand</a:t>
            </a:r>
            <a:r>
              <a:rPr b="0" i="0" lang="en" sz="2900" u="none" strike="noStrike">
                <a:solidFill>
                  <a:srgbClr val="000000"/>
                </a:solidFill>
                <a:latin typeface="Arial"/>
                <a:ea typeface="Arial"/>
                <a:cs typeface="Arial"/>
                <a:sym typeface="Arial"/>
              </a:rPr>
              <a:t>)</a:t>
            </a:r>
            <a:endParaRPr sz="1100"/>
          </a:p>
          <a:p>
            <a:pPr indent="-412750" lvl="0" marL="457200" marR="0" rtl="0" algn="l">
              <a:spcBef>
                <a:spcPts val="0"/>
              </a:spcBef>
              <a:spcAft>
                <a:spcPts val="0"/>
              </a:spcAft>
              <a:buClr>
                <a:srgbClr val="000000"/>
              </a:buClr>
              <a:buSzPts val="2900"/>
              <a:buFont typeface="Arial"/>
              <a:buChar char="●"/>
            </a:pPr>
            <a:r>
              <a:rPr lang="en" sz="2900">
                <a:solidFill>
                  <a:srgbClr val="000000"/>
                </a:solidFill>
                <a:latin typeface="Arial"/>
                <a:ea typeface="Arial"/>
                <a:cs typeface="Arial"/>
                <a:sym typeface="Arial"/>
              </a:rPr>
              <a:t>Folders/Binders</a:t>
            </a:r>
            <a:endParaRPr sz="1100"/>
          </a:p>
          <a:p>
            <a:pPr indent="-412750" lvl="0" marL="457200" marR="0" rtl="0" algn="l">
              <a:spcBef>
                <a:spcPts val="0"/>
              </a:spcBef>
              <a:spcAft>
                <a:spcPts val="0"/>
              </a:spcAft>
              <a:buClr>
                <a:srgbClr val="000000"/>
              </a:buClr>
              <a:buSzPts val="2900"/>
              <a:buFont typeface="Arial"/>
              <a:buChar char="●"/>
            </a:pPr>
            <a:r>
              <a:rPr lang="en" sz="2900">
                <a:solidFill>
                  <a:srgbClr val="000000"/>
                </a:solidFill>
                <a:latin typeface="Arial"/>
                <a:ea typeface="Arial"/>
                <a:cs typeface="Arial"/>
                <a:sym typeface="Arial"/>
              </a:rPr>
              <a:t>Pencils</a:t>
            </a:r>
            <a:endParaRPr sz="1100"/>
          </a:p>
          <a:p>
            <a:pPr indent="-412750" lvl="0" marL="457200" marR="0" rtl="0" algn="l">
              <a:spcBef>
                <a:spcPts val="0"/>
              </a:spcBef>
              <a:spcAft>
                <a:spcPts val="0"/>
              </a:spcAft>
              <a:buClr>
                <a:srgbClr val="000000"/>
              </a:buClr>
              <a:buSzPts val="2900"/>
              <a:buFont typeface="Arial"/>
              <a:buChar char="●"/>
            </a:pPr>
            <a:r>
              <a:rPr b="0" i="0" lang="en" sz="2900" u="none" strike="noStrike">
                <a:solidFill>
                  <a:srgbClr val="000000"/>
                </a:solidFill>
                <a:latin typeface="Arial"/>
                <a:ea typeface="Arial"/>
                <a:cs typeface="Arial"/>
                <a:sym typeface="Arial"/>
              </a:rPr>
              <a:t>Bag</a:t>
            </a:r>
            <a:endParaRPr sz="1100"/>
          </a:p>
          <a:p>
            <a:pPr indent="-412750" lvl="0" marL="457200" marR="0" rtl="0" algn="l">
              <a:spcBef>
                <a:spcPts val="0"/>
              </a:spcBef>
              <a:spcAft>
                <a:spcPts val="0"/>
              </a:spcAft>
              <a:buClr>
                <a:srgbClr val="000000"/>
              </a:buClr>
              <a:buSzPts val="2900"/>
              <a:buFont typeface="Arial"/>
              <a:buChar char="●"/>
            </a:pPr>
            <a:r>
              <a:rPr lang="en" sz="2900">
                <a:solidFill>
                  <a:srgbClr val="000000"/>
                </a:solidFill>
                <a:latin typeface="Arial"/>
                <a:ea typeface="Arial"/>
                <a:cs typeface="Arial"/>
                <a:sym typeface="Arial"/>
              </a:rPr>
              <a:t>Label all items</a:t>
            </a:r>
            <a:endParaRPr b="0" i="0" sz="29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0" i="0" sz="1400" u="none" strike="noStrike">
              <a:solidFill>
                <a:srgbClr val="000000"/>
              </a:solidFill>
              <a:latin typeface="Arial"/>
              <a:ea typeface="Arial"/>
              <a:cs typeface="Arial"/>
              <a:sym typeface="Arial"/>
            </a:endParaRPr>
          </a:p>
          <a:p>
            <a:pPr indent="0" lvl="0" marL="0" marR="0" rtl="0" algn="ctr">
              <a:spcBef>
                <a:spcPts val="0"/>
              </a:spcBef>
              <a:spcAft>
                <a:spcPts val="0"/>
              </a:spcAft>
              <a:buNone/>
            </a:pPr>
            <a:r>
              <a:rPr lang="en" sz="2900">
                <a:solidFill>
                  <a:srgbClr val="000000"/>
                </a:solidFill>
                <a:latin typeface="Arial"/>
                <a:ea typeface="Arial"/>
                <a:cs typeface="Arial"/>
                <a:sym typeface="Arial"/>
              </a:rPr>
              <a:t>See Teachers for instrument specific needs</a:t>
            </a:r>
            <a:endParaRPr b="0" i="0" sz="2900" u="none" strike="noStrike">
              <a:solidFill>
                <a:srgbClr val="000000"/>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66" name="Shape 666"/>
        <p:cNvGrpSpPr/>
        <p:nvPr/>
      </p:nvGrpSpPr>
      <p:grpSpPr>
        <a:xfrm>
          <a:off x="0" y="0"/>
          <a:ext cx="0" cy="0"/>
          <a:chOff x="0" y="0"/>
          <a:chExt cx="0" cy="0"/>
        </a:xfrm>
      </p:grpSpPr>
      <p:sp>
        <p:nvSpPr>
          <p:cNvPr id="667" name="Google Shape;667;p7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8" name="Google Shape;668;p71"/>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69" name="Google Shape;669;p71"/>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70" name="Google Shape;670;p71"/>
          <p:cNvSpPr/>
          <p:nvPr/>
        </p:nvSpPr>
        <p:spPr>
          <a:xfrm>
            <a:off x="519546" y="73353"/>
            <a:ext cx="8104800" cy="50640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Basic Instrument Supplies</a:t>
            </a:r>
            <a:endParaRPr sz="1100"/>
          </a:p>
        </p:txBody>
      </p:sp>
      <p:pic>
        <p:nvPicPr>
          <p:cNvPr id="671" name="Google Shape;671;p71" title="good stand.jpg"/>
          <p:cNvPicPr preferRelativeResize="0"/>
          <p:nvPr/>
        </p:nvPicPr>
        <p:blipFill>
          <a:blip r:embed="rId3">
            <a:alphaModFix/>
          </a:blip>
          <a:stretch>
            <a:fillRect/>
          </a:stretch>
        </p:blipFill>
        <p:spPr>
          <a:xfrm>
            <a:off x="4923822" y="856925"/>
            <a:ext cx="1626100" cy="3951474"/>
          </a:xfrm>
          <a:prstGeom prst="rect">
            <a:avLst/>
          </a:prstGeom>
          <a:noFill/>
          <a:ln>
            <a:noFill/>
          </a:ln>
        </p:spPr>
      </p:pic>
      <p:sp>
        <p:nvSpPr>
          <p:cNvPr id="672" name="Google Shape;672;p71"/>
          <p:cNvSpPr txBox="1"/>
          <p:nvPr/>
        </p:nvSpPr>
        <p:spPr>
          <a:xfrm>
            <a:off x="6801375" y="3607800"/>
            <a:ext cx="1273200" cy="1200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33333"/>
              </a:lnSpc>
              <a:spcBef>
                <a:spcPts val="0"/>
              </a:spcBef>
              <a:spcAft>
                <a:spcPts val="0"/>
              </a:spcAft>
              <a:buNone/>
            </a:pPr>
            <a:r>
              <a:rPr lang="en" sz="1800">
                <a:solidFill>
                  <a:srgbClr val="0F1111"/>
                </a:solidFill>
                <a:highlight>
                  <a:srgbClr val="FFFFFF"/>
                </a:highlight>
              </a:rPr>
              <a:t>On-Stage SM7211B</a:t>
            </a:r>
            <a:endParaRPr sz="1800">
              <a:solidFill>
                <a:srgbClr val="0F1111"/>
              </a:solidFill>
              <a:highlight>
                <a:srgbClr val="FFFFFF"/>
              </a:highlight>
            </a:endParaRPr>
          </a:p>
          <a:p>
            <a:pPr indent="0" lvl="0" marL="0" rtl="0" algn="ctr">
              <a:lnSpc>
                <a:spcPct val="133333"/>
              </a:lnSpc>
              <a:spcBef>
                <a:spcPts val="0"/>
              </a:spcBef>
              <a:spcAft>
                <a:spcPts val="0"/>
              </a:spcAft>
              <a:buNone/>
            </a:pPr>
            <a:r>
              <a:rPr lang="en" sz="1800">
                <a:solidFill>
                  <a:srgbClr val="0F1111"/>
                </a:solidFill>
                <a:highlight>
                  <a:srgbClr val="FFFFFF"/>
                </a:highlight>
              </a:rPr>
              <a:t>$56</a:t>
            </a:r>
            <a:endParaRPr sz="2100">
              <a:solidFill>
                <a:schemeClr val="dk1"/>
              </a:solidFill>
              <a:latin typeface="Calibri"/>
              <a:ea typeface="Calibri"/>
              <a:cs typeface="Calibri"/>
              <a:sym typeface="Calibri"/>
            </a:endParaRPr>
          </a:p>
        </p:txBody>
      </p:sp>
      <p:pic>
        <p:nvPicPr>
          <p:cNvPr id="673" name="Google Shape;673;p71" title="poor stnad.jpg"/>
          <p:cNvPicPr preferRelativeResize="0"/>
          <p:nvPr/>
        </p:nvPicPr>
        <p:blipFill rotWithShape="1">
          <a:blip r:embed="rId4">
            <a:alphaModFix/>
          </a:blip>
          <a:srcRect b="0" l="0" r="45223" t="0"/>
          <a:stretch/>
        </p:blipFill>
        <p:spPr>
          <a:xfrm>
            <a:off x="1737925" y="1422850"/>
            <a:ext cx="1910776" cy="3385550"/>
          </a:xfrm>
          <a:prstGeom prst="rect">
            <a:avLst/>
          </a:prstGeom>
          <a:noFill/>
          <a:ln>
            <a:noFill/>
          </a:ln>
        </p:spPr>
      </p:pic>
      <p:sp>
        <p:nvSpPr>
          <p:cNvPr id="674" name="Google Shape;674;p71"/>
          <p:cNvSpPr txBox="1"/>
          <p:nvPr/>
        </p:nvSpPr>
        <p:spPr>
          <a:xfrm>
            <a:off x="302400" y="3238500"/>
            <a:ext cx="1273200" cy="15699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lnSpc>
                <a:spcPct val="133333"/>
              </a:lnSpc>
              <a:spcBef>
                <a:spcPts val="0"/>
              </a:spcBef>
              <a:spcAft>
                <a:spcPts val="0"/>
              </a:spcAft>
              <a:buNone/>
            </a:pPr>
            <a:r>
              <a:rPr lang="en" sz="1800">
                <a:solidFill>
                  <a:srgbClr val="0F1111"/>
                </a:solidFill>
                <a:highlight>
                  <a:srgbClr val="FFFFFF"/>
                </a:highlight>
              </a:rPr>
              <a:t>$15</a:t>
            </a:r>
            <a:endParaRPr sz="1800">
              <a:solidFill>
                <a:srgbClr val="0F1111"/>
              </a:solidFill>
              <a:highlight>
                <a:srgbClr val="FFFFFF"/>
              </a:highlight>
            </a:endParaRPr>
          </a:p>
          <a:p>
            <a:pPr indent="0" lvl="0" marL="0" rtl="0" algn="ctr">
              <a:lnSpc>
                <a:spcPct val="133333"/>
              </a:lnSpc>
              <a:spcBef>
                <a:spcPts val="0"/>
              </a:spcBef>
              <a:spcAft>
                <a:spcPts val="0"/>
              </a:spcAft>
              <a:buNone/>
            </a:pPr>
            <a:r>
              <a:rPr lang="en" sz="1800">
                <a:solidFill>
                  <a:srgbClr val="0F1111"/>
                </a:solidFill>
                <a:highlight>
                  <a:srgbClr val="FFFFFF"/>
                </a:highlight>
              </a:rPr>
              <a:t>Replace</a:t>
            </a:r>
            <a:endParaRPr sz="1800">
              <a:solidFill>
                <a:srgbClr val="0F1111"/>
              </a:solidFill>
              <a:highlight>
                <a:srgbClr val="FFFFFF"/>
              </a:highlight>
            </a:endParaRPr>
          </a:p>
          <a:p>
            <a:pPr indent="0" lvl="0" marL="0" rtl="0" algn="ctr">
              <a:lnSpc>
                <a:spcPct val="133333"/>
              </a:lnSpc>
              <a:spcBef>
                <a:spcPts val="0"/>
              </a:spcBef>
              <a:spcAft>
                <a:spcPts val="0"/>
              </a:spcAft>
              <a:buNone/>
            </a:pPr>
            <a:r>
              <a:rPr lang="en" sz="1800">
                <a:solidFill>
                  <a:srgbClr val="0F1111"/>
                </a:solidFill>
                <a:highlight>
                  <a:srgbClr val="FFFFFF"/>
                </a:highlight>
              </a:rPr>
              <a:t>Every year</a:t>
            </a:r>
            <a:endParaRPr sz="1800">
              <a:solidFill>
                <a:srgbClr val="0F1111"/>
              </a:solidFill>
              <a:highlight>
                <a:srgbClr val="FFFFFF"/>
              </a:highlight>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9" name="Shape 679"/>
        <p:cNvGrpSpPr/>
        <p:nvPr/>
      </p:nvGrpSpPr>
      <p:grpSpPr>
        <a:xfrm>
          <a:off x="0" y="0"/>
          <a:ext cx="0" cy="0"/>
          <a:chOff x="0" y="0"/>
          <a:chExt cx="0" cy="0"/>
        </a:xfrm>
      </p:grpSpPr>
      <p:sp>
        <p:nvSpPr>
          <p:cNvPr id="680" name="Google Shape;680;p7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81" name="Google Shape;681;p7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82" name="Google Shape;682;p7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83" name="Google Shape;683;p7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84" name="Google Shape;684;p72"/>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Class Fees &amp; Payments</a:t>
            </a:r>
            <a:endParaRPr sz="1100"/>
          </a:p>
        </p:txBody>
      </p:sp>
      <p:sp>
        <p:nvSpPr>
          <p:cNvPr id="685" name="Google Shape;685;p72"/>
          <p:cNvSpPr txBox="1"/>
          <p:nvPr/>
        </p:nvSpPr>
        <p:spPr>
          <a:xfrm>
            <a:off x="304513" y="1223757"/>
            <a:ext cx="8590200" cy="3393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u="none" strike="noStrike">
                <a:solidFill>
                  <a:srgbClr val="000000"/>
                </a:solidFill>
                <a:latin typeface="Arial"/>
                <a:ea typeface="Arial"/>
                <a:cs typeface="Arial"/>
                <a:sym typeface="Arial"/>
              </a:rPr>
              <a:t>Two Hours of Instruction Sliding Fee </a:t>
            </a:r>
            <a:r>
              <a:rPr b="1" lang="en" sz="2400">
                <a:solidFill>
                  <a:srgbClr val="000000"/>
                </a:solidFill>
                <a:latin typeface="Arial"/>
                <a:ea typeface="Arial"/>
                <a:cs typeface="Arial"/>
                <a:sym typeface="Arial"/>
              </a:rPr>
              <a:t>(Perform + Theory)</a:t>
            </a:r>
            <a:endParaRPr b="1" sz="2400"/>
          </a:p>
          <a:p>
            <a:pPr indent="0" lvl="0" marL="0" marR="0" rtl="0" algn="l">
              <a:spcBef>
                <a:spcPts val="0"/>
              </a:spcBef>
              <a:spcAft>
                <a:spcPts val="0"/>
              </a:spcAft>
              <a:buNone/>
            </a:pPr>
            <a:r>
              <a:rPr b="1" lang="en" sz="2400"/>
              <a:t>$ is per Friday</a:t>
            </a:r>
            <a:endParaRPr b="1" i="0" sz="2400" u="none" strike="noStrike">
              <a:solidFill>
                <a:srgbClr val="000000"/>
              </a:solidFill>
            </a:endParaRPr>
          </a:p>
          <a:p>
            <a:pPr indent="0" lvl="0" marL="0" marR="0" rtl="0" algn="l">
              <a:spcBef>
                <a:spcPts val="0"/>
              </a:spcBef>
              <a:spcAft>
                <a:spcPts val="0"/>
              </a:spcAft>
              <a:buNone/>
            </a:pPr>
            <a:r>
              <a:rPr b="1" i="0" lang="en" sz="2400" u="none" strike="noStrike">
                <a:solidFill>
                  <a:srgbClr val="000000"/>
                </a:solidFill>
                <a:latin typeface="Arial"/>
                <a:ea typeface="Arial"/>
                <a:cs typeface="Arial"/>
                <a:sym typeface="Arial"/>
              </a:rPr>
              <a:t>				1st Classes </a:t>
            </a:r>
            <a:r>
              <a:rPr b="0" i="0" lang="en" sz="2400" u="none" strike="noStrike">
                <a:solidFill>
                  <a:srgbClr val="000000"/>
                </a:solidFill>
                <a:latin typeface="Arial"/>
                <a:ea typeface="Arial"/>
                <a:cs typeface="Arial"/>
                <a:sym typeface="Arial"/>
              </a:rPr>
              <a:t>		</a:t>
            </a:r>
            <a:r>
              <a:rPr b="1" lang="en" sz="2400">
                <a:solidFill>
                  <a:srgbClr val="000000"/>
                </a:solidFill>
                <a:latin typeface="Arial"/>
                <a:ea typeface="Arial"/>
                <a:cs typeface="Arial"/>
                <a:sym typeface="Arial"/>
              </a:rPr>
              <a:t>2nd Classes &amp; +</a:t>
            </a:r>
            <a:endParaRPr b="0" i="0" sz="24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0" i="0" lang="en" sz="2400" u="none" strike="noStrike">
                <a:solidFill>
                  <a:srgbClr val="000000"/>
                </a:solidFill>
                <a:latin typeface="Arial"/>
                <a:ea typeface="Arial"/>
                <a:cs typeface="Arial"/>
                <a:sym typeface="Arial"/>
              </a:rPr>
              <a:t>Oldest in family 		$1</a:t>
            </a:r>
            <a:r>
              <a:rPr lang="en" sz="2400"/>
              <a:t>2</a:t>
            </a:r>
            <a:r>
              <a:rPr b="0" i="0" lang="en" sz="2400" u="none" strike="noStrike">
                <a:solidFill>
                  <a:srgbClr val="000000"/>
                </a:solidFill>
                <a:latin typeface="Arial"/>
                <a:ea typeface="Arial"/>
                <a:cs typeface="Arial"/>
                <a:sym typeface="Arial"/>
              </a:rPr>
              <a:t> 		$</a:t>
            </a:r>
            <a:r>
              <a:rPr lang="en" sz="2400"/>
              <a:t>10</a:t>
            </a:r>
            <a:r>
              <a:rPr b="0" i="0" lang="en" sz="2400" u="none" strike="noStrike">
                <a:solidFill>
                  <a:srgbClr val="000000"/>
                </a:solidFill>
                <a:latin typeface="Arial"/>
                <a:ea typeface="Arial"/>
                <a:cs typeface="Arial"/>
                <a:sym typeface="Arial"/>
              </a:rPr>
              <a:t> 	</a:t>
            </a:r>
            <a:endParaRPr sz="1100"/>
          </a:p>
          <a:p>
            <a:pPr indent="0" lvl="0" marL="0" marR="0" rtl="0" algn="l">
              <a:spcBef>
                <a:spcPts val="0"/>
              </a:spcBef>
              <a:spcAft>
                <a:spcPts val="0"/>
              </a:spcAft>
              <a:buNone/>
            </a:pPr>
            <a:r>
              <a:rPr lang="en" sz="2400"/>
              <a:t>   </a:t>
            </a:r>
            <a:r>
              <a:rPr b="0" i="0" lang="en" sz="2400" u="none" strike="noStrike">
                <a:solidFill>
                  <a:srgbClr val="000000"/>
                </a:solidFill>
                <a:latin typeface="Arial"/>
                <a:ea typeface="Arial"/>
                <a:cs typeface="Arial"/>
                <a:sym typeface="Arial"/>
              </a:rPr>
              <a:t>2nd</a:t>
            </a:r>
            <a:r>
              <a:rPr lang="en" sz="2400"/>
              <a:t> </a:t>
            </a:r>
            <a:r>
              <a:rPr b="0" i="0" lang="en" sz="2400" u="none" strike="noStrike">
                <a:solidFill>
                  <a:srgbClr val="000000"/>
                </a:solidFill>
                <a:latin typeface="Arial"/>
                <a:ea typeface="Arial"/>
                <a:cs typeface="Arial"/>
                <a:sym typeface="Arial"/>
              </a:rPr>
              <a:t>Child in 		$</a:t>
            </a:r>
            <a:r>
              <a:rPr lang="en" sz="2400"/>
              <a:t>10</a:t>
            </a:r>
            <a:r>
              <a:rPr b="0" i="0" lang="en" sz="2400" u="none" strike="noStrike">
                <a:solidFill>
                  <a:srgbClr val="000000"/>
                </a:solidFill>
                <a:latin typeface="Arial"/>
                <a:ea typeface="Arial"/>
                <a:cs typeface="Arial"/>
                <a:sym typeface="Arial"/>
              </a:rPr>
              <a:t> 		$</a:t>
            </a:r>
            <a:r>
              <a:rPr lang="en" sz="2400"/>
              <a:t>10</a:t>
            </a:r>
            <a:r>
              <a:rPr b="0" i="0" lang="en" sz="2400" u="none" strike="noStrike">
                <a:solidFill>
                  <a:srgbClr val="000000"/>
                </a:solidFill>
                <a:latin typeface="Arial"/>
                <a:ea typeface="Arial"/>
                <a:cs typeface="Arial"/>
                <a:sym typeface="Arial"/>
              </a:rPr>
              <a:t> </a:t>
            </a:r>
            <a:endParaRPr sz="1100"/>
          </a:p>
          <a:p>
            <a:pPr indent="457200" lvl="0" marL="0" marR="0" rtl="0" algn="l">
              <a:spcBef>
                <a:spcPts val="0"/>
              </a:spcBef>
              <a:spcAft>
                <a:spcPts val="0"/>
              </a:spcAft>
              <a:buNone/>
            </a:pPr>
            <a:r>
              <a:rPr b="0" i="0" lang="en" sz="2400" u="none" strike="noStrike">
                <a:solidFill>
                  <a:srgbClr val="000000"/>
                </a:solidFill>
                <a:latin typeface="Arial"/>
                <a:ea typeface="Arial"/>
                <a:cs typeface="Arial"/>
                <a:sym typeface="Arial"/>
              </a:rPr>
              <a:t>and all other </a:t>
            </a:r>
            <a:endParaRPr sz="1100"/>
          </a:p>
          <a:p>
            <a:pPr indent="457200" lvl="0" marL="0" marR="0" rtl="0" algn="l">
              <a:spcBef>
                <a:spcPts val="0"/>
              </a:spcBef>
              <a:spcAft>
                <a:spcPts val="0"/>
              </a:spcAft>
              <a:buNone/>
            </a:pPr>
            <a:r>
              <a:rPr b="0" i="0" lang="en" sz="2400" u="none" strike="noStrike">
                <a:solidFill>
                  <a:srgbClr val="000000"/>
                </a:solidFill>
                <a:latin typeface="Arial"/>
                <a:ea typeface="Arial"/>
                <a:cs typeface="Arial"/>
                <a:sym typeface="Arial"/>
              </a:rPr>
              <a:t>children in family</a:t>
            </a:r>
            <a:endParaRPr sz="2400"/>
          </a:p>
          <a:p>
            <a:pPr indent="457200" lvl="0" marL="0" marR="0" rtl="0" algn="l">
              <a:spcBef>
                <a:spcPts val="0"/>
              </a:spcBef>
              <a:spcAft>
                <a:spcPts val="0"/>
              </a:spcAft>
              <a:buNone/>
            </a:pPr>
            <a:r>
              <a:t/>
            </a:r>
            <a:endParaRPr sz="2400"/>
          </a:p>
          <a:p>
            <a:pPr indent="457200" lvl="0" marL="0" marR="0" rtl="0" algn="l">
              <a:spcBef>
                <a:spcPts val="0"/>
              </a:spcBef>
              <a:spcAft>
                <a:spcPts val="0"/>
              </a:spcAft>
              <a:buNone/>
            </a:pPr>
            <a:r>
              <a:rPr lang="en" sz="2400"/>
              <a:t>Instrument rentals (if available) are $10 per month</a:t>
            </a:r>
            <a:endParaRPr sz="24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90" name="Shape 690"/>
        <p:cNvGrpSpPr/>
        <p:nvPr/>
      </p:nvGrpSpPr>
      <p:grpSpPr>
        <a:xfrm>
          <a:off x="0" y="0"/>
          <a:ext cx="0" cy="0"/>
          <a:chOff x="0" y="0"/>
          <a:chExt cx="0" cy="0"/>
        </a:xfrm>
      </p:grpSpPr>
      <p:sp>
        <p:nvSpPr>
          <p:cNvPr id="691" name="Google Shape;691;p7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92" name="Google Shape;692;p7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93" name="Google Shape;693;p7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94" name="Google Shape;694;p7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695" name="Google Shape;695;p73"/>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Class Fees &amp; Payments</a:t>
            </a:r>
            <a:endParaRPr sz="1100"/>
          </a:p>
        </p:txBody>
      </p:sp>
      <p:sp>
        <p:nvSpPr>
          <p:cNvPr id="696" name="Google Shape;696;p73"/>
          <p:cNvSpPr txBox="1"/>
          <p:nvPr/>
        </p:nvSpPr>
        <p:spPr>
          <a:xfrm>
            <a:off x="304800" y="1299957"/>
            <a:ext cx="8534400" cy="29784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100" u="none" strike="noStrike">
                <a:solidFill>
                  <a:srgbClr val="000000"/>
                </a:solidFill>
                <a:latin typeface="Arial"/>
                <a:ea typeface="Arial"/>
                <a:cs typeface="Arial"/>
                <a:sym typeface="Arial"/>
              </a:rPr>
              <a:t>Upper level students that are enrolled in 3 hours of instruction</a:t>
            </a:r>
            <a:r>
              <a:rPr b="1" lang="en" sz="2100"/>
              <a:t> will be charged an additional $5 per small/select ensemble</a:t>
            </a:r>
            <a:r>
              <a:rPr b="1" i="0" lang="en" sz="2100" u="none" strike="noStrike">
                <a:solidFill>
                  <a:srgbClr val="000000"/>
                </a:solidFill>
                <a:latin typeface="Arial"/>
                <a:ea typeface="Arial"/>
                <a:cs typeface="Arial"/>
                <a:sym typeface="Arial"/>
              </a:rPr>
              <a:t>.</a:t>
            </a:r>
            <a:endParaRPr b="1" i="0" sz="2100" u="none"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 sz="2100" u="none" strike="noStrike">
                <a:solidFill>
                  <a:srgbClr val="000000"/>
                </a:solidFill>
                <a:latin typeface="Arial"/>
                <a:ea typeface="Arial"/>
                <a:cs typeface="Arial"/>
                <a:sym typeface="Arial"/>
              </a:rPr>
              <a:t>  (Two Performing groups, 1 Theory Class)</a:t>
            </a:r>
            <a:endParaRPr b="1" i="0" sz="2100" u="none" strike="noStrike">
              <a:solidFill>
                <a:srgbClr val="000000"/>
              </a:solidFill>
              <a:latin typeface="Arial"/>
              <a:ea typeface="Arial"/>
              <a:cs typeface="Arial"/>
              <a:sym typeface="Arial"/>
            </a:endParaRPr>
          </a:p>
          <a:p>
            <a:pPr indent="0" lvl="0" marL="0" marR="0" rtl="0" algn="l">
              <a:spcBef>
                <a:spcPts val="0"/>
              </a:spcBef>
              <a:spcAft>
                <a:spcPts val="0"/>
              </a:spcAft>
              <a:buNone/>
            </a:pPr>
            <a:r>
              <a:t/>
            </a:r>
            <a:endParaRPr b="1" sz="2100"/>
          </a:p>
          <a:p>
            <a:pPr indent="0" lvl="0" marL="0" marR="0" rtl="0" algn="l">
              <a:spcBef>
                <a:spcPts val="0"/>
              </a:spcBef>
              <a:spcAft>
                <a:spcPts val="0"/>
              </a:spcAft>
              <a:buNone/>
            </a:pPr>
            <a:r>
              <a:rPr b="1" lang="en" sz="2100"/>
              <a:t>The classes that are labeled as Ensemble classes can not be taken by themselves-Jazz Ensemble, Percussion Ensemble, Flute Ensemble, Select Wind Ensemble, Clarinet Ensemble, Harp Ensemble, Praise and Worship Ensemble, Bel Canto Chamber Ensemble, and Brahms Chamber Orchestra Ensemble.</a:t>
            </a:r>
            <a:endParaRPr b="0" i="0" sz="800" u="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1" name="Shape 191"/>
        <p:cNvGrpSpPr/>
        <p:nvPr/>
      </p:nvGrpSpPr>
      <p:grpSpPr>
        <a:xfrm>
          <a:off x="0" y="0"/>
          <a:ext cx="0" cy="0"/>
          <a:chOff x="0" y="0"/>
          <a:chExt cx="0" cy="0"/>
        </a:xfrm>
      </p:grpSpPr>
      <p:sp>
        <p:nvSpPr>
          <p:cNvPr id="192" name="Google Shape;192;p2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3" name="Google Shape;193;p2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4" name="Google Shape;194;p2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5" name="Google Shape;195;p2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96" name="Google Shape;196;p29"/>
          <p:cNvSpPr txBox="1"/>
          <p:nvPr/>
        </p:nvSpPr>
        <p:spPr>
          <a:xfrm>
            <a:off x="706582" y="165838"/>
            <a:ext cx="8097900" cy="762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b="0" i="0" lang="en" sz="4500" u="sng" cap="none" strike="noStrike">
                <a:solidFill>
                  <a:srgbClr val="0000FF"/>
                </a:solidFill>
                <a:latin typeface="Calibri"/>
                <a:ea typeface="Calibri"/>
                <a:cs typeface="Calibri"/>
                <a:sym typeface="Calibri"/>
              </a:rPr>
              <a:t>Facebook:</a:t>
            </a:r>
            <a:r>
              <a:rPr b="1" i="0" lang="en" sz="4500" cap="none" strike="noStrike">
                <a:solidFill>
                  <a:srgbClr val="0000FF"/>
                </a:solidFill>
                <a:latin typeface="Calibri"/>
                <a:ea typeface="Calibri"/>
                <a:cs typeface="Calibri"/>
                <a:sym typeface="Calibri"/>
              </a:rPr>
              <a:t>  </a:t>
            </a:r>
            <a:r>
              <a:rPr i="0" lang="en" sz="4500" cap="none" strike="noStrike">
                <a:solidFill>
                  <a:srgbClr val="0000FF"/>
                </a:solidFill>
                <a:latin typeface="Calibri"/>
                <a:ea typeface="Calibri"/>
                <a:cs typeface="Calibri"/>
                <a:sym typeface="Calibri"/>
              </a:rPr>
              <a:t>(public page)</a:t>
            </a:r>
            <a:endParaRPr i="0" sz="4500" cap="none" strike="noStrike">
              <a:solidFill>
                <a:schemeClr val="dk1"/>
              </a:solidFill>
              <a:latin typeface="Calibri"/>
              <a:ea typeface="Calibri"/>
              <a:cs typeface="Calibri"/>
              <a:sym typeface="Calibri"/>
            </a:endParaRPr>
          </a:p>
        </p:txBody>
      </p:sp>
      <p:sp>
        <p:nvSpPr>
          <p:cNvPr id="197" name="Google Shape;197;p29"/>
          <p:cNvSpPr txBox="1"/>
          <p:nvPr/>
        </p:nvSpPr>
        <p:spPr>
          <a:xfrm>
            <a:off x="706582" y="1238858"/>
            <a:ext cx="8097998" cy="761747"/>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b="0" i="0" lang="en" sz="4500" u="sng" cap="none" strike="noStrike">
                <a:solidFill>
                  <a:srgbClr val="0000FF"/>
                </a:solidFill>
                <a:latin typeface="Calibri"/>
                <a:ea typeface="Calibri"/>
                <a:cs typeface="Calibri"/>
                <a:sym typeface="Calibri"/>
              </a:rPr>
              <a:t>“Play and Sing His Praises”</a:t>
            </a:r>
            <a:endParaRPr b="0" i="0" sz="4500" u="none" cap="none" strike="noStrike">
              <a:solidFill>
                <a:schemeClr val="dk1"/>
              </a:solidFill>
              <a:latin typeface="Arial"/>
              <a:ea typeface="Arial"/>
              <a:cs typeface="Arial"/>
              <a:sym typeface="Arial"/>
            </a:endParaRPr>
          </a:p>
        </p:txBody>
      </p:sp>
      <p:pic>
        <p:nvPicPr>
          <p:cNvPr id="198" name="Google Shape;198;p29" title="Play &amp; Sing His Praises.png"/>
          <p:cNvPicPr preferRelativeResize="0"/>
          <p:nvPr/>
        </p:nvPicPr>
        <p:blipFill rotWithShape="1">
          <a:blip r:embed="rId3">
            <a:alphaModFix/>
          </a:blip>
          <a:srcRect b="40656" l="0" r="0" t="0"/>
          <a:stretch/>
        </p:blipFill>
        <p:spPr>
          <a:xfrm>
            <a:off x="713100" y="2311600"/>
            <a:ext cx="7717799" cy="258060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01" name="Shape 701"/>
        <p:cNvGrpSpPr/>
        <p:nvPr/>
      </p:nvGrpSpPr>
      <p:grpSpPr>
        <a:xfrm>
          <a:off x="0" y="0"/>
          <a:ext cx="0" cy="0"/>
          <a:chOff x="0" y="0"/>
          <a:chExt cx="0" cy="0"/>
        </a:xfrm>
      </p:grpSpPr>
      <p:sp>
        <p:nvSpPr>
          <p:cNvPr id="702" name="Google Shape;702;p7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3" name="Google Shape;703;p74"/>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4" name="Google Shape;704;p74"/>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5" name="Google Shape;705;p74"/>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06" name="Google Shape;706;p74"/>
          <p:cNvSpPr/>
          <p:nvPr/>
        </p:nvSpPr>
        <p:spPr>
          <a:xfrm>
            <a:off x="519546" y="73353"/>
            <a:ext cx="8104800" cy="50640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Class Fees &amp; Payments</a:t>
            </a:r>
            <a:endParaRPr sz="1100"/>
          </a:p>
        </p:txBody>
      </p:sp>
      <p:sp>
        <p:nvSpPr>
          <p:cNvPr id="707" name="Google Shape;707;p74"/>
          <p:cNvSpPr txBox="1"/>
          <p:nvPr/>
        </p:nvSpPr>
        <p:spPr>
          <a:xfrm>
            <a:off x="304513" y="1299957"/>
            <a:ext cx="8590200" cy="1177500"/>
          </a:xfrm>
          <a:prstGeom prst="rect">
            <a:avLst/>
          </a:prstGeom>
          <a:solidFill>
            <a:schemeClr val="lt1"/>
          </a:solidFill>
          <a:ln>
            <a:noFill/>
          </a:ln>
        </p:spPr>
        <p:txBody>
          <a:bodyPr anchorCtr="0" anchor="t" bIns="34275" lIns="68575" spcFirstLastPara="1" rIns="68575" wrap="square" tIns="34275">
            <a:spAutoFit/>
          </a:bodyPr>
          <a:lstStyle/>
          <a:p>
            <a:pPr indent="457200" lvl="0" marL="0" marR="0" rtl="0" algn="l">
              <a:spcBef>
                <a:spcPts val="0"/>
              </a:spcBef>
              <a:spcAft>
                <a:spcPts val="0"/>
              </a:spcAft>
              <a:buNone/>
            </a:pPr>
            <a:r>
              <a:rPr b="1" lang="en" sz="2400"/>
              <a:t>Additional Fees beyond classes:</a:t>
            </a:r>
            <a:endParaRPr b="1" sz="2400"/>
          </a:p>
          <a:p>
            <a:pPr indent="457200" lvl="0" marL="0" marR="0" rtl="0" algn="l">
              <a:spcBef>
                <a:spcPts val="0"/>
              </a:spcBef>
              <a:spcAft>
                <a:spcPts val="0"/>
              </a:spcAft>
              <a:buNone/>
            </a:pPr>
            <a:r>
              <a:rPr b="1" lang="en" sz="2400"/>
              <a:t>Building Use: $7 per month, per family</a:t>
            </a:r>
            <a:endParaRPr b="1" sz="2400"/>
          </a:p>
          <a:p>
            <a:pPr indent="457200" lvl="0" marL="0" marR="0" rtl="0" algn="l">
              <a:spcBef>
                <a:spcPts val="0"/>
              </a:spcBef>
              <a:spcAft>
                <a:spcPts val="0"/>
              </a:spcAft>
              <a:buNone/>
            </a:pPr>
            <a:r>
              <a:rPr b="1" lang="en" sz="2400"/>
              <a:t>Concert Fee: $10 per concert, per family</a:t>
            </a:r>
            <a:endParaRPr b="1" sz="24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2" name="Shape 712"/>
        <p:cNvGrpSpPr/>
        <p:nvPr/>
      </p:nvGrpSpPr>
      <p:grpSpPr>
        <a:xfrm>
          <a:off x="0" y="0"/>
          <a:ext cx="0" cy="0"/>
          <a:chOff x="0" y="0"/>
          <a:chExt cx="0" cy="0"/>
        </a:xfrm>
      </p:grpSpPr>
      <p:sp>
        <p:nvSpPr>
          <p:cNvPr id="713" name="Google Shape;713;p7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14" name="Google Shape;714;p7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15" name="Google Shape;715;p7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16" name="Google Shape;716;p7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17" name="Google Shape;717;p75"/>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Payment Info</a:t>
            </a:r>
            <a:endParaRPr sz="1100"/>
          </a:p>
        </p:txBody>
      </p:sp>
      <p:sp>
        <p:nvSpPr>
          <p:cNvPr id="718" name="Google Shape;718;p75"/>
          <p:cNvSpPr txBox="1"/>
          <p:nvPr/>
        </p:nvSpPr>
        <p:spPr>
          <a:xfrm>
            <a:off x="379053" y="1025012"/>
            <a:ext cx="8385900" cy="2839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3000" strike="noStrike">
                <a:solidFill>
                  <a:srgbClr val="000000"/>
                </a:solidFill>
                <a:latin typeface="Arial"/>
                <a:ea typeface="Arial"/>
                <a:cs typeface="Arial"/>
                <a:sym typeface="Arial"/>
              </a:rPr>
              <a:t>Due First Fridays</a:t>
            </a:r>
            <a:endParaRPr sz="1100"/>
          </a:p>
          <a:p>
            <a:pPr indent="0" lvl="0" marL="0" marR="0" rtl="0" algn="l">
              <a:spcBef>
                <a:spcPts val="0"/>
              </a:spcBef>
              <a:spcAft>
                <a:spcPts val="0"/>
              </a:spcAft>
              <a:buNone/>
            </a:pPr>
            <a:r>
              <a:rPr b="1" lang="en" sz="3000">
                <a:solidFill>
                  <a:srgbClr val="000000"/>
                </a:solidFill>
                <a:latin typeface="Arial"/>
                <a:ea typeface="Arial"/>
                <a:cs typeface="Arial"/>
                <a:sym typeface="Arial"/>
              </a:rPr>
              <a:t>(E</a:t>
            </a:r>
            <a:r>
              <a:rPr b="1" i="0" lang="en" sz="3000" strike="noStrike">
                <a:solidFill>
                  <a:srgbClr val="000000"/>
                </a:solidFill>
                <a:latin typeface="Arial"/>
                <a:ea typeface="Arial"/>
                <a:cs typeface="Arial"/>
                <a:sym typeface="Arial"/>
              </a:rPr>
              <a:t>xcept for September fees</a:t>
            </a:r>
            <a:r>
              <a:rPr b="1" lang="en" sz="3000">
                <a:solidFill>
                  <a:srgbClr val="000000"/>
                </a:solidFill>
                <a:latin typeface="Arial"/>
                <a:ea typeface="Arial"/>
                <a:cs typeface="Arial"/>
                <a:sym typeface="Arial"/>
              </a:rPr>
              <a:t> which are </a:t>
            </a:r>
            <a:r>
              <a:rPr b="1" i="0" lang="en" sz="3000" strike="noStrike">
                <a:solidFill>
                  <a:srgbClr val="000000"/>
                </a:solidFill>
                <a:latin typeface="Arial"/>
                <a:ea typeface="Arial"/>
                <a:cs typeface="Arial"/>
                <a:sym typeface="Arial"/>
              </a:rPr>
              <a:t>due </a:t>
            </a:r>
            <a:r>
              <a:rPr b="1" lang="en" sz="3000">
                <a:solidFill>
                  <a:srgbClr val="000000"/>
                </a:solidFill>
                <a:latin typeface="Arial"/>
                <a:ea typeface="Arial"/>
                <a:cs typeface="Arial"/>
                <a:sym typeface="Arial"/>
              </a:rPr>
              <a:t>September </a:t>
            </a:r>
            <a:r>
              <a:rPr b="1" lang="en" sz="3000"/>
              <a:t>19th</a:t>
            </a:r>
            <a:r>
              <a:rPr b="1" i="0" lang="en" sz="3000" strike="noStrike">
                <a:solidFill>
                  <a:srgbClr val="000000"/>
                </a:solidFill>
                <a:latin typeface="Arial"/>
                <a:ea typeface="Arial"/>
                <a:cs typeface="Arial"/>
                <a:sym typeface="Arial"/>
              </a:rPr>
              <a:t>)</a:t>
            </a:r>
            <a:endParaRPr sz="1100"/>
          </a:p>
          <a:p>
            <a:pPr indent="0" lvl="0" marL="0" marR="0" rtl="0" algn="l">
              <a:spcBef>
                <a:spcPts val="0"/>
              </a:spcBef>
              <a:spcAft>
                <a:spcPts val="0"/>
              </a:spcAft>
              <a:buNone/>
            </a:pPr>
            <a:r>
              <a:t/>
            </a:r>
            <a:endParaRPr b="1" sz="3000">
              <a:solidFill>
                <a:srgbClr val="000000"/>
              </a:solidFill>
              <a:latin typeface="Arial"/>
              <a:ea typeface="Arial"/>
              <a:cs typeface="Arial"/>
              <a:sym typeface="Arial"/>
            </a:endParaRPr>
          </a:p>
          <a:p>
            <a:pPr indent="0" lvl="0" marL="0" marR="0" rtl="0" algn="l">
              <a:spcBef>
                <a:spcPts val="0"/>
              </a:spcBef>
              <a:spcAft>
                <a:spcPts val="0"/>
              </a:spcAft>
              <a:buNone/>
            </a:pPr>
            <a:r>
              <a:rPr b="1" lang="en" sz="3000">
                <a:solidFill>
                  <a:srgbClr val="000000"/>
                </a:solidFill>
                <a:latin typeface="Arial"/>
                <a:ea typeface="Arial"/>
                <a:cs typeface="Arial"/>
                <a:sym typeface="Arial"/>
              </a:rPr>
              <a:t>Payments are for </a:t>
            </a:r>
            <a:r>
              <a:rPr b="1" lang="en" sz="3000"/>
              <a:t>how </a:t>
            </a:r>
            <a:r>
              <a:rPr b="1" lang="en" sz="3000"/>
              <a:t>many</a:t>
            </a:r>
            <a:r>
              <a:rPr b="1" lang="en" sz="3000"/>
              <a:t> Fridays are scheduled </a:t>
            </a:r>
            <a:r>
              <a:rPr b="1" lang="en" sz="3000">
                <a:solidFill>
                  <a:srgbClr val="000000"/>
                </a:solidFill>
                <a:latin typeface="Arial"/>
                <a:ea typeface="Arial"/>
                <a:cs typeface="Arial"/>
                <a:sym typeface="Arial"/>
              </a:rPr>
              <a:t>each month, Sept. Thru April. </a:t>
            </a:r>
            <a:endParaRPr sz="1100"/>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23" name="Shape 723"/>
        <p:cNvGrpSpPr/>
        <p:nvPr/>
      </p:nvGrpSpPr>
      <p:grpSpPr>
        <a:xfrm>
          <a:off x="0" y="0"/>
          <a:ext cx="0" cy="0"/>
          <a:chOff x="0" y="0"/>
          <a:chExt cx="0" cy="0"/>
        </a:xfrm>
      </p:grpSpPr>
      <p:sp>
        <p:nvSpPr>
          <p:cNvPr id="724" name="Google Shape;724;p7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5" name="Google Shape;725;p7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6" name="Google Shape;726;p7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7" name="Google Shape;727;p7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28" name="Google Shape;728;p76"/>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Payment Info</a:t>
            </a:r>
            <a:endParaRPr sz="1100"/>
          </a:p>
        </p:txBody>
      </p:sp>
      <p:sp>
        <p:nvSpPr>
          <p:cNvPr id="729" name="Google Shape;729;p76"/>
          <p:cNvSpPr txBox="1"/>
          <p:nvPr/>
        </p:nvSpPr>
        <p:spPr>
          <a:xfrm>
            <a:off x="411741" y="1025012"/>
            <a:ext cx="8385900" cy="29784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Fees in May will be adjusted to accommodate cancelled classes. </a:t>
            </a:r>
            <a:endParaRPr sz="1100"/>
          </a:p>
          <a:p>
            <a:pPr indent="0" lvl="0" marL="0" marR="0" rtl="0" algn="l">
              <a:spcBef>
                <a:spcPts val="0"/>
              </a:spcBef>
              <a:spcAft>
                <a:spcPts val="0"/>
              </a:spcAft>
              <a:buNone/>
            </a:pPr>
            <a:r>
              <a:t/>
            </a:r>
            <a:endParaRPr b="1" i="0" sz="2700"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We are scheduled to meet </a:t>
            </a:r>
            <a:r>
              <a:rPr b="1" lang="en" sz="2700">
                <a:solidFill>
                  <a:schemeClr val="dk1"/>
                </a:solidFill>
              </a:rPr>
              <a:t>29</a:t>
            </a:r>
            <a:r>
              <a:rPr b="1" i="0" lang="en" sz="2700" strike="noStrike">
                <a:solidFill>
                  <a:srgbClr val="000000"/>
                </a:solidFill>
                <a:latin typeface="Arial"/>
                <a:ea typeface="Arial"/>
                <a:cs typeface="Arial"/>
                <a:sym typeface="Arial"/>
              </a:rPr>
              <a:t> Fridays this year. </a:t>
            </a:r>
            <a:endParaRPr sz="1100"/>
          </a:p>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If there are no cancellations or snow days</a:t>
            </a:r>
            <a:r>
              <a:rPr b="1" lang="en" sz="2700"/>
              <a:t>.  </a:t>
            </a:r>
            <a:endParaRPr b="1" sz="2700"/>
          </a:p>
          <a:p>
            <a:pPr indent="0" lvl="0" marL="0" marR="0" rtl="0" algn="l">
              <a:spcBef>
                <a:spcPts val="0"/>
              </a:spcBef>
              <a:spcAft>
                <a:spcPts val="0"/>
              </a:spcAft>
              <a:buNone/>
            </a:pPr>
            <a:r>
              <a:t/>
            </a:r>
            <a:endParaRPr b="1" sz="2700"/>
          </a:p>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You are not charged for cancelled classes.</a:t>
            </a:r>
            <a:endParaRPr i="0" sz="2700" strike="noStrike">
              <a:solidFill>
                <a:srgbClr val="000000"/>
              </a:solidFill>
              <a:latin typeface="Arial"/>
              <a:ea typeface="Arial"/>
              <a:cs typeface="Arial"/>
              <a:sym typeface="Aria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34" name="Shape 734"/>
        <p:cNvGrpSpPr/>
        <p:nvPr/>
      </p:nvGrpSpPr>
      <p:grpSpPr>
        <a:xfrm>
          <a:off x="0" y="0"/>
          <a:ext cx="0" cy="0"/>
          <a:chOff x="0" y="0"/>
          <a:chExt cx="0" cy="0"/>
        </a:xfrm>
      </p:grpSpPr>
      <p:sp>
        <p:nvSpPr>
          <p:cNvPr id="735" name="Google Shape;735;p7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36" name="Google Shape;736;p7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37" name="Google Shape;737;p7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38" name="Google Shape;738;p7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39" name="Google Shape;739;p77"/>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Payment Info</a:t>
            </a:r>
            <a:endParaRPr sz="1100"/>
          </a:p>
        </p:txBody>
      </p:sp>
      <p:sp>
        <p:nvSpPr>
          <p:cNvPr id="740" name="Google Shape;740;p77"/>
          <p:cNvSpPr txBox="1"/>
          <p:nvPr/>
        </p:nvSpPr>
        <p:spPr>
          <a:xfrm>
            <a:off x="379053" y="1025012"/>
            <a:ext cx="8385900" cy="3563400"/>
          </a:xfrm>
          <a:prstGeom prst="rect">
            <a:avLst/>
          </a:prstGeom>
          <a:solidFill>
            <a:schemeClr val="lt1"/>
          </a:solidFill>
          <a:ln>
            <a:noFill/>
          </a:ln>
        </p:spPr>
        <p:txBody>
          <a:bodyPr anchorCtr="0" anchor="t" bIns="34275" lIns="68575" spcFirstLastPara="1" rIns="68575" wrap="square" tIns="34275">
            <a:spAutoFit/>
          </a:bodyPr>
          <a:lstStyle/>
          <a:p>
            <a:pPr indent="-400050" lvl="0" marL="457200" marR="0" rtl="0" algn="l">
              <a:spcBef>
                <a:spcPts val="0"/>
              </a:spcBef>
              <a:spcAft>
                <a:spcPts val="0"/>
              </a:spcAft>
              <a:buClr>
                <a:srgbClr val="000000"/>
              </a:buClr>
              <a:buSzPts val="2700"/>
              <a:buFont typeface="Arial"/>
              <a:buChar char="●"/>
            </a:pPr>
            <a:r>
              <a:rPr b="1" lang="en" sz="2700"/>
              <a:t>Your family balance </a:t>
            </a:r>
            <a:br>
              <a:rPr b="1" lang="en" sz="2700"/>
            </a:br>
            <a:r>
              <a:rPr b="1" lang="en" sz="2700"/>
              <a:t>&amp; payment is available at the payment table or on JackRabbit.</a:t>
            </a:r>
            <a:endParaRPr b="1" sz="2700"/>
          </a:p>
          <a:p>
            <a:pPr indent="-400050" lvl="0" marL="457200" marR="0" rtl="0" algn="l">
              <a:spcBef>
                <a:spcPts val="0"/>
              </a:spcBef>
              <a:spcAft>
                <a:spcPts val="0"/>
              </a:spcAft>
              <a:buClr>
                <a:srgbClr val="000000"/>
              </a:buClr>
              <a:buSzPts val="2700"/>
              <a:buFont typeface="Arial"/>
              <a:buChar char="●"/>
            </a:pPr>
            <a:r>
              <a:rPr b="1" i="0" lang="en" sz="2700" strike="noStrike">
                <a:solidFill>
                  <a:srgbClr val="000000"/>
                </a:solidFill>
                <a:latin typeface="Arial"/>
                <a:ea typeface="Arial"/>
                <a:cs typeface="Arial"/>
                <a:sym typeface="Arial"/>
              </a:rPr>
              <a:t>Payment table is open 8:45am - 3:00 pm </a:t>
            </a:r>
            <a:endParaRPr sz="1100"/>
          </a:p>
          <a:p>
            <a:pPr indent="-400050" lvl="0" marL="457200" marR="0" rtl="0" algn="l">
              <a:spcBef>
                <a:spcPts val="0"/>
              </a:spcBef>
              <a:spcAft>
                <a:spcPts val="0"/>
              </a:spcAft>
              <a:buClr>
                <a:srgbClr val="000000"/>
              </a:buClr>
              <a:buSzPts val="2700"/>
              <a:buFont typeface="Arial"/>
              <a:buChar char="●"/>
            </a:pPr>
            <a:r>
              <a:rPr b="1" lang="en" sz="2700">
                <a:solidFill>
                  <a:srgbClr val="000000"/>
                </a:solidFill>
                <a:latin typeface="Arial"/>
                <a:ea typeface="Arial"/>
                <a:cs typeface="Arial"/>
                <a:sym typeface="Arial"/>
              </a:rPr>
              <a:t>C</a:t>
            </a:r>
            <a:r>
              <a:rPr b="1" i="0" lang="en" sz="2700" strike="noStrike">
                <a:solidFill>
                  <a:srgbClr val="000000"/>
                </a:solidFill>
                <a:latin typeface="Arial"/>
                <a:ea typeface="Arial"/>
                <a:cs typeface="Arial"/>
                <a:sym typeface="Arial"/>
              </a:rPr>
              <a:t>ash, Checks or Credit card. </a:t>
            </a:r>
            <a:endParaRPr sz="1100"/>
          </a:p>
          <a:p>
            <a:pPr indent="0" lvl="0" marL="0" marR="0" rtl="0" algn="l">
              <a:spcBef>
                <a:spcPts val="0"/>
              </a:spcBef>
              <a:spcAft>
                <a:spcPts val="0"/>
              </a:spcAft>
              <a:buNone/>
            </a:pPr>
            <a:r>
              <a:t/>
            </a:r>
            <a:endParaRPr sz="1100"/>
          </a:p>
          <a:p>
            <a:pPr indent="0" lvl="0" marL="457200" marR="0" rtl="0" algn="l">
              <a:spcBef>
                <a:spcPts val="0"/>
              </a:spcBef>
              <a:spcAft>
                <a:spcPts val="0"/>
              </a:spcAft>
              <a:buNone/>
            </a:pPr>
            <a:r>
              <a:t/>
            </a:r>
            <a:endParaRPr b="1" sz="2700">
              <a:solidFill>
                <a:srgbClr val="000000"/>
              </a:solidFill>
              <a:latin typeface="Arial"/>
              <a:ea typeface="Arial"/>
              <a:cs typeface="Arial"/>
              <a:sym typeface="Arial"/>
            </a:endParaRPr>
          </a:p>
          <a:p>
            <a:pPr indent="-400050" lvl="0" marL="457200" marR="0" rtl="0" algn="l">
              <a:spcBef>
                <a:spcPts val="0"/>
              </a:spcBef>
              <a:spcAft>
                <a:spcPts val="0"/>
              </a:spcAft>
              <a:buClr>
                <a:srgbClr val="000000"/>
              </a:buClr>
              <a:buSzPts val="2700"/>
              <a:buFont typeface="Arial"/>
              <a:buChar char="●"/>
            </a:pPr>
            <a:r>
              <a:rPr b="1" i="0" lang="en" sz="2700" strike="noStrike">
                <a:solidFill>
                  <a:srgbClr val="000000"/>
                </a:solidFill>
                <a:latin typeface="Arial"/>
                <a:ea typeface="Arial"/>
                <a:cs typeface="Arial"/>
                <a:sym typeface="Arial"/>
              </a:rPr>
              <a:t>Make your checks payable to: Play and Sing His Praises, PSHP, or Kathy Love. </a:t>
            </a:r>
            <a:endParaRPr i="0" sz="2700" strike="noStrik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45" name="Shape 745"/>
        <p:cNvGrpSpPr/>
        <p:nvPr/>
      </p:nvGrpSpPr>
      <p:grpSpPr>
        <a:xfrm>
          <a:off x="0" y="0"/>
          <a:ext cx="0" cy="0"/>
          <a:chOff x="0" y="0"/>
          <a:chExt cx="0" cy="0"/>
        </a:xfrm>
      </p:grpSpPr>
      <p:sp>
        <p:nvSpPr>
          <p:cNvPr id="746" name="Google Shape;746;p7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7" name="Google Shape;747;p7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8" name="Google Shape;748;p7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49" name="Google Shape;749;p7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0" name="Google Shape;750;p78"/>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Cancellation Policy</a:t>
            </a:r>
            <a:endParaRPr sz="1100"/>
          </a:p>
        </p:txBody>
      </p:sp>
      <p:sp>
        <p:nvSpPr>
          <p:cNvPr id="751" name="Google Shape;751;p78"/>
          <p:cNvSpPr txBox="1"/>
          <p:nvPr/>
        </p:nvSpPr>
        <p:spPr>
          <a:xfrm>
            <a:off x="379053" y="1025012"/>
            <a:ext cx="8385900" cy="3301500"/>
          </a:xfrm>
          <a:prstGeom prst="rect">
            <a:avLst/>
          </a:prstGeom>
          <a:solidFill>
            <a:schemeClr val="lt1"/>
          </a:solidFill>
          <a:ln>
            <a:noFill/>
          </a:ln>
        </p:spPr>
        <p:txBody>
          <a:bodyPr anchorCtr="0" anchor="t" bIns="34275" lIns="68575" spcFirstLastPara="1" rIns="68575" wrap="square" tIns="34275">
            <a:spAutoFit/>
          </a:bodyPr>
          <a:lstStyle/>
          <a:p>
            <a:pPr indent="-419100" lvl="0" marL="457200" marR="0" rtl="0" algn="l">
              <a:spcBef>
                <a:spcPts val="0"/>
              </a:spcBef>
              <a:spcAft>
                <a:spcPts val="0"/>
              </a:spcAft>
              <a:buClr>
                <a:srgbClr val="000000"/>
              </a:buClr>
              <a:buSzPts val="3000"/>
              <a:buFont typeface="Arial"/>
              <a:buChar char="●"/>
            </a:pPr>
            <a:r>
              <a:rPr b="1" i="0" lang="en" sz="3000" strike="noStrike">
                <a:solidFill>
                  <a:srgbClr val="000000"/>
                </a:solidFill>
                <a:latin typeface="Arial"/>
                <a:ea typeface="Arial"/>
                <a:cs typeface="Arial"/>
                <a:sym typeface="Arial"/>
              </a:rPr>
              <a:t>Classes</a:t>
            </a:r>
            <a:r>
              <a:rPr i="0" lang="en" sz="3000" strike="noStrike">
                <a:solidFill>
                  <a:srgbClr val="000000"/>
                </a:solidFill>
                <a:latin typeface="Arial"/>
                <a:ea typeface="Arial"/>
                <a:cs typeface="Arial"/>
                <a:sym typeface="Arial"/>
              </a:rPr>
              <a:t> – </a:t>
            </a:r>
            <a:r>
              <a:rPr b="1" i="0" lang="en" sz="3000" strike="noStrike">
                <a:solidFill>
                  <a:srgbClr val="000000"/>
                </a:solidFill>
                <a:latin typeface="Arial"/>
                <a:ea typeface="Arial"/>
                <a:cs typeface="Arial"/>
                <a:sym typeface="Arial"/>
              </a:rPr>
              <a:t>If the Springfield Public Schools close due to weather, we will cancel for that day. </a:t>
            </a:r>
            <a:endParaRPr sz="1100"/>
          </a:p>
          <a:p>
            <a:pPr indent="-419100" lvl="0" marL="457200" marR="0" rtl="0" algn="l">
              <a:spcBef>
                <a:spcPts val="0"/>
              </a:spcBef>
              <a:spcAft>
                <a:spcPts val="0"/>
              </a:spcAft>
              <a:buClr>
                <a:srgbClr val="000000"/>
              </a:buClr>
              <a:buSzPts val="3000"/>
              <a:buFont typeface="Arial"/>
              <a:buChar char="●"/>
            </a:pPr>
            <a:r>
              <a:rPr b="1" i="0" lang="en" sz="3000" strike="noStrike">
                <a:solidFill>
                  <a:srgbClr val="000000"/>
                </a:solidFill>
                <a:latin typeface="Arial"/>
                <a:ea typeface="Arial"/>
                <a:cs typeface="Arial"/>
                <a:sym typeface="Arial"/>
              </a:rPr>
              <a:t>An update will be emailed and the website will be updated by 6:30 a.m. </a:t>
            </a:r>
            <a:endParaRPr sz="1100"/>
          </a:p>
          <a:p>
            <a:pPr indent="-419100" lvl="0" marL="457200" marR="0" rtl="0" algn="l">
              <a:spcBef>
                <a:spcPts val="0"/>
              </a:spcBef>
              <a:spcAft>
                <a:spcPts val="0"/>
              </a:spcAft>
              <a:buClr>
                <a:srgbClr val="000000"/>
              </a:buClr>
              <a:buSzPts val="3000"/>
              <a:buFont typeface="Arial"/>
              <a:buChar char="●"/>
            </a:pPr>
            <a:r>
              <a:rPr b="1" i="0" lang="en" sz="3000" strike="noStrike">
                <a:solidFill>
                  <a:srgbClr val="000000"/>
                </a:solidFill>
                <a:latin typeface="Arial"/>
                <a:ea typeface="Arial"/>
                <a:cs typeface="Arial"/>
                <a:sym typeface="Arial"/>
              </a:rPr>
              <a:t>You will not be charged for classes cancelled by PSHP.</a:t>
            </a:r>
            <a:endParaRPr sz="1100"/>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6" name="Shape 756"/>
        <p:cNvGrpSpPr/>
        <p:nvPr/>
      </p:nvGrpSpPr>
      <p:grpSpPr>
        <a:xfrm>
          <a:off x="0" y="0"/>
          <a:ext cx="0" cy="0"/>
          <a:chOff x="0" y="0"/>
          <a:chExt cx="0" cy="0"/>
        </a:xfrm>
      </p:grpSpPr>
      <p:sp>
        <p:nvSpPr>
          <p:cNvPr id="757" name="Google Shape;757;p7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8" name="Google Shape;758;p7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59" name="Google Shape;759;p7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60" name="Google Shape;760;p7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61" name="Google Shape;761;p79"/>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Cancellation Policy</a:t>
            </a:r>
            <a:endParaRPr sz="1100"/>
          </a:p>
        </p:txBody>
      </p:sp>
      <p:sp>
        <p:nvSpPr>
          <p:cNvPr id="762" name="Google Shape;762;p79"/>
          <p:cNvSpPr txBox="1"/>
          <p:nvPr/>
        </p:nvSpPr>
        <p:spPr>
          <a:xfrm>
            <a:off x="379053" y="1025012"/>
            <a:ext cx="8385900" cy="3763500"/>
          </a:xfrm>
          <a:prstGeom prst="rect">
            <a:avLst/>
          </a:prstGeom>
          <a:solidFill>
            <a:schemeClr val="lt1"/>
          </a:solidFill>
          <a:ln>
            <a:noFill/>
          </a:ln>
        </p:spPr>
        <p:txBody>
          <a:bodyPr anchorCtr="0" anchor="t" bIns="34275" lIns="68575" spcFirstLastPara="1" rIns="68575" wrap="square" tIns="34275">
            <a:spAutoFit/>
          </a:bodyPr>
          <a:lstStyle/>
          <a:p>
            <a:pPr indent="-419100" lvl="0" marL="457200" marR="0" rtl="0" algn="l">
              <a:spcBef>
                <a:spcPts val="0"/>
              </a:spcBef>
              <a:spcAft>
                <a:spcPts val="0"/>
              </a:spcAft>
              <a:buSzPts val="3000"/>
              <a:buChar char="●"/>
            </a:pPr>
            <a:r>
              <a:rPr b="1" lang="en" sz="3000"/>
              <a:t>Cancellation Call List:   Please sign up on the Cancellation Call List at Registration if you do not have access to online updates at home. </a:t>
            </a:r>
            <a:endParaRPr b="1" sz="3000"/>
          </a:p>
          <a:p>
            <a:pPr indent="0" lvl="0" marL="914400" marR="0" rtl="0" algn="l">
              <a:spcBef>
                <a:spcPts val="0"/>
              </a:spcBef>
              <a:spcAft>
                <a:spcPts val="0"/>
              </a:spcAft>
              <a:buNone/>
            </a:pPr>
            <a:r>
              <a:t/>
            </a:r>
            <a:endParaRPr b="1" sz="3000"/>
          </a:p>
          <a:p>
            <a:pPr indent="-419100" lvl="0" marL="457200" marR="0" rtl="0" algn="l">
              <a:spcBef>
                <a:spcPts val="0"/>
              </a:spcBef>
              <a:spcAft>
                <a:spcPts val="0"/>
              </a:spcAft>
              <a:buClr>
                <a:srgbClr val="000000"/>
              </a:buClr>
              <a:buSzPts val="3000"/>
              <a:buFont typeface="Arial"/>
              <a:buChar char="●"/>
            </a:pPr>
            <a:r>
              <a:rPr b="1" i="0" lang="en" sz="3000" strike="noStrike">
                <a:solidFill>
                  <a:srgbClr val="000000"/>
                </a:solidFill>
                <a:latin typeface="Arial"/>
                <a:ea typeface="Arial"/>
                <a:cs typeface="Arial"/>
                <a:sym typeface="Arial"/>
              </a:rPr>
              <a:t>Performances – If a performance has to be cancelled you will be notified at least 2 1/2 hours before the event. </a:t>
            </a:r>
            <a:endParaRPr sz="11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67" name="Shape 767"/>
        <p:cNvGrpSpPr/>
        <p:nvPr/>
      </p:nvGrpSpPr>
      <p:grpSpPr>
        <a:xfrm>
          <a:off x="0" y="0"/>
          <a:ext cx="0" cy="0"/>
          <a:chOff x="0" y="0"/>
          <a:chExt cx="0" cy="0"/>
        </a:xfrm>
      </p:grpSpPr>
      <p:sp>
        <p:nvSpPr>
          <p:cNvPr id="768" name="Google Shape;768;p8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69" name="Google Shape;769;p8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70" name="Google Shape;770;p8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71" name="Google Shape;771;p8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72" name="Google Shape;772;p80"/>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Sickness Policy</a:t>
            </a:r>
            <a:endParaRPr sz="1100"/>
          </a:p>
        </p:txBody>
      </p:sp>
      <p:sp>
        <p:nvSpPr>
          <p:cNvPr id="773" name="Google Shape;773;p80"/>
          <p:cNvSpPr txBox="1"/>
          <p:nvPr/>
        </p:nvSpPr>
        <p:spPr>
          <a:xfrm>
            <a:off x="379053" y="1025012"/>
            <a:ext cx="8385900" cy="3301500"/>
          </a:xfrm>
          <a:prstGeom prst="rect">
            <a:avLst/>
          </a:prstGeom>
          <a:solidFill>
            <a:schemeClr val="lt1"/>
          </a:solidFill>
          <a:ln>
            <a:noFill/>
          </a:ln>
        </p:spPr>
        <p:txBody>
          <a:bodyPr anchorCtr="0" anchor="t" bIns="34275" lIns="68575" spcFirstLastPara="1" rIns="68575" wrap="square" tIns="34275">
            <a:spAutoFit/>
          </a:bodyPr>
          <a:lstStyle/>
          <a:p>
            <a:pPr indent="-419100" lvl="0" marL="457200" marR="0" rtl="0" algn="l">
              <a:spcBef>
                <a:spcPts val="0"/>
              </a:spcBef>
              <a:spcAft>
                <a:spcPts val="0"/>
              </a:spcAft>
              <a:buClr>
                <a:srgbClr val="000000"/>
              </a:buClr>
              <a:buSzPts val="3000"/>
              <a:buFont typeface="Arial"/>
              <a:buChar char="●"/>
            </a:pPr>
            <a:r>
              <a:rPr b="1" i="0" lang="en" sz="3000" strike="noStrike">
                <a:solidFill>
                  <a:srgbClr val="000000"/>
                </a:solidFill>
                <a:latin typeface="Arial"/>
                <a:ea typeface="Arial"/>
                <a:cs typeface="Arial"/>
                <a:sym typeface="Arial"/>
              </a:rPr>
              <a:t>Please be considerate of others and help minimize the spread of germs.</a:t>
            </a:r>
            <a:endParaRPr sz="1100"/>
          </a:p>
          <a:p>
            <a:pPr indent="-419100" lvl="0" marL="457200" marR="0" rtl="0" algn="l">
              <a:spcBef>
                <a:spcPts val="0"/>
              </a:spcBef>
              <a:spcAft>
                <a:spcPts val="0"/>
              </a:spcAft>
              <a:buClr>
                <a:srgbClr val="000000"/>
              </a:buClr>
              <a:buSzPts val="3000"/>
              <a:buFont typeface="Arial"/>
              <a:buChar char="●"/>
            </a:pPr>
            <a:r>
              <a:rPr b="1" i="0" lang="en" sz="3000" strike="noStrike">
                <a:solidFill>
                  <a:srgbClr val="000000"/>
                </a:solidFill>
                <a:latin typeface="Arial"/>
                <a:ea typeface="Arial"/>
                <a:cs typeface="Arial"/>
                <a:sym typeface="Arial"/>
              </a:rPr>
              <a:t>Do not attend if anyone in your family has had the flu or a stomach virus within the last 24 hours.</a:t>
            </a:r>
            <a:endParaRPr sz="1100"/>
          </a:p>
          <a:p>
            <a:pPr indent="-419100" lvl="0" marL="457200" marR="0" rtl="0" algn="l">
              <a:spcBef>
                <a:spcPts val="0"/>
              </a:spcBef>
              <a:spcAft>
                <a:spcPts val="0"/>
              </a:spcAft>
              <a:buClr>
                <a:srgbClr val="000000"/>
              </a:buClr>
              <a:buSzPts val="3000"/>
              <a:buFont typeface="Arial"/>
              <a:buChar char="●"/>
            </a:pPr>
            <a:r>
              <a:rPr b="1" i="0" lang="en" sz="3000" strike="noStrike">
                <a:solidFill>
                  <a:srgbClr val="000000"/>
                </a:solidFill>
                <a:latin typeface="Arial"/>
                <a:ea typeface="Arial"/>
                <a:cs typeface="Arial"/>
                <a:sym typeface="Arial"/>
              </a:rPr>
              <a:t>Do not attend if you have had a fever of over 100 degrees within the last 24 hours.</a:t>
            </a:r>
            <a:endParaRPr b="1" i="0" sz="3000" strike="noStrike">
              <a:solidFill>
                <a:srgbClr val="000000"/>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8" name="Shape 778"/>
        <p:cNvGrpSpPr/>
        <p:nvPr/>
      </p:nvGrpSpPr>
      <p:grpSpPr>
        <a:xfrm>
          <a:off x="0" y="0"/>
          <a:ext cx="0" cy="0"/>
          <a:chOff x="0" y="0"/>
          <a:chExt cx="0" cy="0"/>
        </a:xfrm>
      </p:grpSpPr>
      <p:sp>
        <p:nvSpPr>
          <p:cNvPr id="779" name="Google Shape;779;p8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80" name="Google Shape;780;p8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81" name="Google Shape;781;p8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82" name="Google Shape;782;p8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83" name="Google Shape;783;p81"/>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Sickness Policy</a:t>
            </a:r>
            <a:endParaRPr sz="1100"/>
          </a:p>
        </p:txBody>
      </p:sp>
      <p:sp>
        <p:nvSpPr>
          <p:cNvPr id="784" name="Google Shape;784;p81"/>
          <p:cNvSpPr txBox="1"/>
          <p:nvPr/>
        </p:nvSpPr>
        <p:spPr>
          <a:xfrm>
            <a:off x="379053" y="1025012"/>
            <a:ext cx="8385900" cy="3393900"/>
          </a:xfrm>
          <a:prstGeom prst="rect">
            <a:avLst/>
          </a:prstGeom>
          <a:solidFill>
            <a:schemeClr val="lt1"/>
          </a:solidFill>
          <a:ln>
            <a:noFill/>
          </a:ln>
        </p:spPr>
        <p:txBody>
          <a:bodyPr anchorCtr="0" anchor="t" bIns="34275" lIns="68575" spcFirstLastPara="1" rIns="68575" wrap="square" tIns="34275">
            <a:spAutoFit/>
          </a:bodyPr>
          <a:lstStyle/>
          <a:p>
            <a:pPr indent="-400050" lvl="0" marL="457200" marR="0" rtl="0" algn="l">
              <a:spcBef>
                <a:spcPts val="0"/>
              </a:spcBef>
              <a:spcAft>
                <a:spcPts val="0"/>
              </a:spcAft>
              <a:buClr>
                <a:srgbClr val="000000"/>
              </a:buClr>
              <a:buSzPts val="2700"/>
              <a:buFont typeface="Arial"/>
              <a:buChar char="●"/>
            </a:pPr>
            <a:r>
              <a:rPr b="1" i="0" lang="en" sz="2700" strike="noStrike">
                <a:solidFill>
                  <a:srgbClr val="000000"/>
                </a:solidFill>
                <a:latin typeface="Arial"/>
                <a:ea typeface="Arial"/>
                <a:cs typeface="Arial"/>
                <a:sym typeface="Arial"/>
              </a:rPr>
              <a:t>To clarify</a:t>
            </a:r>
            <a:r>
              <a:rPr b="1" i="0" lang="en" sz="2700" strike="noStrike">
                <a:solidFill>
                  <a:srgbClr val="000000"/>
                </a:solidFill>
                <a:latin typeface="Arial"/>
                <a:ea typeface="Arial"/>
                <a:cs typeface="Arial"/>
                <a:sym typeface="Arial"/>
              </a:rPr>
              <a:t> f</a:t>
            </a:r>
            <a:r>
              <a:rPr b="1" i="0" lang="en" sz="2700" strike="noStrike">
                <a:solidFill>
                  <a:srgbClr val="000000"/>
                </a:solidFill>
                <a:latin typeface="Arial"/>
                <a:ea typeface="Arial"/>
                <a:cs typeface="Arial"/>
                <a:sym typeface="Arial"/>
              </a:rPr>
              <a:t>ever free, means without medication to reduce the fever, for at least 24 hours before returning to class.</a:t>
            </a:r>
            <a:endParaRPr sz="1100"/>
          </a:p>
          <a:p>
            <a:pPr indent="-400050" lvl="0" marL="457200" marR="0" rtl="0" algn="l">
              <a:spcBef>
                <a:spcPts val="0"/>
              </a:spcBef>
              <a:spcAft>
                <a:spcPts val="0"/>
              </a:spcAft>
              <a:buClr>
                <a:srgbClr val="000000"/>
              </a:buClr>
              <a:buSzPts val="2700"/>
              <a:buFont typeface="Arial"/>
              <a:buChar char="●"/>
            </a:pPr>
            <a:r>
              <a:rPr b="1" i="0" lang="en" sz="2700" strike="noStrike">
                <a:solidFill>
                  <a:srgbClr val="000000"/>
                </a:solidFill>
                <a:latin typeface="Arial"/>
                <a:ea typeface="Arial"/>
                <a:cs typeface="Arial"/>
                <a:sym typeface="Arial"/>
              </a:rPr>
              <a:t>Your student may return to class after taking antibiotics for over 24 hours for a contagious, infectious ailment (strep throat, etc).</a:t>
            </a:r>
            <a:endParaRPr sz="1100"/>
          </a:p>
          <a:p>
            <a:pPr indent="-400050" lvl="0" marL="457200" marR="0" rtl="0" algn="l">
              <a:spcBef>
                <a:spcPts val="0"/>
              </a:spcBef>
              <a:spcAft>
                <a:spcPts val="0"/>
              </a:spcAft>
              <a:buClr>
                <a:srgbClr val="000000"/>
              </a:buClr>
              <a:buSzPts val="2700"/>
              <a:buFont typeface="Arial"/>
              <a:buChar char="●"/>
            </a:pPr>
            <a:r>
              <a:rPr b="1" i="0" lang="en" sz="2700" strike="noStrike">
                <a:solidFill>
                  <a:srgbClr val="000000"/>
                </a:solidFill>
                <a:latin typeface="Arial"/>
                <a:ea typeface="Arial"/>
                <a:cs typeface="Arial"/>
                <a:sym typeface="Arial"/>
              </a:rPr>
              <a:t>PSHP does not give monetary credit for any missed classes due to illness.</a:t>
            </a:r>
            <a:endParaRPr b="1" i="0" sz="2700" strike="noStrik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9" name="Shape 789"/>
        <p:cNvGrpSpPr/>
        <p:nvPr/>
      </p:nvGrpSpPr>
      <p:grpSpPr>
        <a:xfrm>
          <a:off x="0" y="0"/>
          <a:ext cx="0" cy="0"/>
          <a:chOff x="0" y="0"/>
          <a:chExt cx="0" cy="0"/>
        </a:xfrm>
      </p:grpSpPr>
      <p:sp>
        <p:nvSpPr>
          <p:cNvPr id="790" name="Google Shape;790;p8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91" name="Google Shape;791;p8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92" name="Google Shape;792;p8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93" name="Google Shape;793;p8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794" name="Google Shape;794;p82"/>
          <p:cNvSpPr/>
          <p:nvPr/>
        </p:nvSpPr>
        <p:spPr>
          <a:xfrm>
            <a:off x="519546" y="73353"/>
            <a:ext cx="8104909" cy="50638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2700">
                <a:solidFill>
                  <a:schemeClr val="dk1"/>
                </a:solidFill>
                <a:latin typeface="Cambria"/>
                <a:ea typeface="Cambria"/>
                <a:cs typeface="Cambria"/>
                <a:sym typeface="Cambria"/>
              </a:rPr>
              <a:t>Nursery Policy</a:t>
            </a:r>
            <a:endParaRPr sz="1100"/>
          </a:p>
        </p:txBody>
      </p:sp>
      <p:sp>
        <p:nvSpPr>
          <p:cNvPr id="795" name="Google Shape;795;p82"/>
          <p:cNvSpPr txBox="1"/>
          <p:nvPr/>
        </p:nvSpPr>
        <p:spPr>
          <a:xfrm>
            <a:off x="379053" y="1025012"/>
            <a:ext cx="8385895" cy="900247"/>
          </a:xfrm>
          <a:prstGeom prst="rect">
            <a:avLst/>
          </a:prstGeom>
          <a:solidFill>
            <a:schemeClr val="lt1"/>
          </a:solidFill>
          <a:ln>
            <a:noFill/>
          </a:ln>
        </p:spPr>
        <p:txBody>
          <a:bodyPr anchorCtr="0" anchor="t" bIns="34275" lIns="68575" spcFirstLastPara="1" rIns="68575" wrap="square" tIns="34275">
            <a:spAutoFit/>
          </a:bodyPr>
          <a:lstStyle/>
          <a:p>
            <a:pPr indent="-400050" lvl="0" marL="457200" marR="0" rtl="0" algn="l">
              <a:spcBef>
                <a:spcPts val="0"/>
              </a:spcBef>
              <a:spcAft>
                <a:spcPts val="0"/>
              </a:spcAft>
              <a:buClr>
                <a:srgbClr val="000000"/>
              </a:buClr>
              <a:buSzPts val="2700"/>
              <a:buFont typeface="Arial"/>
              <a:buChar char="●"/>
            </a:pPr>
            <a:r>
              <a:rPr b="1" i="0" lang="en" sz="2700" strike="noStrike">
                <a:solidFill>
                  <a:srgbClr val="000000"/>
                </a:solidFill>
                <a:latin typeface="Arial"/>
                <a:ea typeface="Arial"/>
                <a:cs typeface="Arial"/>
                <a:sym typeface="Arial"/>
              </a:rPr>
              <a:t>The church nursery is reserved only for children of PSHP teachers.</a:t>
            </a:r>
            <a:endParaRPr sz="1100"/>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00" name="Shape 800"/>
        <p:cNvGrpSpPr/>
        <p:nvPr/>
      </p:nvGrpSpPr>
      <p:grpSpPr>
        <a:xfrm>
          <a:off x="0" y="0"/>
          <a:ext cx="0" cy="0"/>
          <a:chOff x="0" y="0"/>
          <a:chExt cx="0" cy="0"/>
        </a:xfrm>
      </p:grpSpPr>
      <p:sp>
        <p:nvSpPr>
          <p:cNvPr id="801" name="Google Shape;801;p8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02" name="Google Shape;802;p8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03" name="Google Shape;803;p8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04" name="Google Shape;804;p8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05" name="Google Shape;805;p83"/>
          <p:cNvSpPr/>
          <p:nvPr/>
        </p:nvSpPr>
        <p:spPr>
          <a:xfrm>
            <a:off x="519546" y="73353"/>
            <a:ext cx="8104909" cy="1315744"/>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General Dress Code for PSHP Classes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Appropriate and Modest Clothes for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All </a:t>
            </a:r>
            <a:r>
              <a:rPr b="1" i="1" lang="en" sz="2700">
                <a:solidFill>
                  <a:schemeClr val="dk1"/>
                </a:solidFill>
                <a:latin typeface="Calibri"/>
                <a:ea typeface="Calibri"/>
                <a:cs typeface="Calibri"/>
                <a:sym typeface="Calibri"/>
              </a:rPr>
              <a:t>C</a:t>
            </a:r>
            <a:r>
              <a:rPr b="1" i="1" lang="en" sz="2700" u="none" cap="none" strike="noStrike">
                <a:solidFill>
                  <a:schemeClr val="dk1"/>
                </a:solidFill>
                <a:latin typeface="Calibri"/>
                <a:ea typeface="Calibri"/>
                <a:cs typeface="Calibri"/>
                <a:sym typeface="Calibri"/>
              </a:rPr>
              <a:t>lasses and functions.</a:t>
            </a:r>
            <a:endParaRPr b="1" sz="2700">
              <a:solidFill>
                <a:schemeClr val="dk1"/>
              </a:solidFill>
              <a:latin typeface="Cambria"/>
              <a:ea typeface="Cambria"/>
              <a:cs typeface="Cambria"/>
              <a:sym typeface="Cambria"/>
            </a:endParaRPr>
          </a:p>
        </p:txBody>
      </p:sp>
      <p:sp>
        <p:nvSpPr>
          <p:cNvPr id="806" name="Google Shape;806;p83"/>
          <p:cNvSpPr txBox="1"/>
          <p:nvPr/>
        </p:nvSpPr>
        <p:spPr>
          <a:xfrm>
            <a:off x="379053" y="1708104"/>
            <a:ext cx="8385900" cy="3024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1. All shirts must have some type of sleeve and remain on the shoulders. All sleeveless, spaghetti strap, or tank type style of shirts must have a jacket or other sleeved shirt over them at all times.</a:t>
            </a:r>
            <a:endParaRPr sz="1100"/>
          </a:p>
          <a:p>
            <a:pPr indent="0" lvl="0" marL="457200" marR="0" rtl="0" algn="l">
              <a:spcBef>
                <a:spcPts val="0"/>
              </a:spcBef>
              <a:spcAft>
                <a:spcPts val="0"/>
              </a:spcAft>
              <a:buNone/>
            </a:pPr>
            <a:r>
              <a:t/>
            </a:r>
            <a:endParaRPr b="1" i="0" sz="2400"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2. No short shorts. Bermuda style shorts or long basketball style shorts are ok. Your thighs should be covered at all times.</a:t>
            </a:r>
            <a:endParaRPr sz="11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3" name="Shape 203"/>
        <p:cNvGrpSpPr/>
        <p:nvPr/>
      </p:nvGrpSpPr>
      <p:grpSpPr>
        <a:xfrm>
          <a:off x="0" y="0"/>
          <a:ext cx="0" cy="0"/>
          <a:chOff x="0" y="0"/>
          <a:chExt cx="0" cy="0"/>
        </a:xfrm>
      </p:grpSpPr>
      <p:sp>
        <p:nvSpPr>
          <p:cNvPr id="204" name="Google Shape;204;p3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5" name="Google Shape;205;p30"/>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6" name="Google Shape;206;p30"/>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7" name="Google Shape;207;p30"/>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08" name="Google Shape;208;p30"/>
          <p:cNvSpPr txBox="1"/>
          <p:nvPr/>
        </p:nvSpPr>
        <p:spPr>
          <a:xfrm>
            <a:off x="706582" y="165838"/>
            <a:ext cx="8097900" cy="762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b="0" i="0" lang="en" sz="4500" u="sng" cap="none" strike="noStrike">
                <a:solidFill>
                  <a:srgbClr val="0000FF"/>
                </a:solidFill>
                <a:latin typeface="Calibri"/>
                <a:ea typeface="Calibri"/>
                <a:cs typeface="Calibri"/>
                <a:sym typeface="Calibri"/>
              </a:rPr>
              <a:t>Facebook:</a:t>
            </a:r>
            <a:r>
              <a:rPr b="0" i="0" lang="en" sz="4500" cap="none" strike="noStrike">
                <a:solidFill>
                  <a:srgbClr val="0000FF"/>
                </a:solidFill>
                <a:latin typeface="Calibri"/>
                <a:ea typeface="Calibri"/>
                <a:cs typeface="Calibri"/>
                <a:sym typeface="Calibri"/>
              </a:rPr>
              <a:t> (p</a:t>
            </a:r>
            <a:r>
              <a:rPr lang="en" sz="4500">
                <a:solidFill>
                  <a:srgbClr val="0000FF"/>
                </a:solidFill>
                <a:latin typeface="Calibri"/>
                <a:ea typeface="Calibri"/>
                <a:cs typeface="Calibri"/>
                <a:sym typeface="Calibri"/>
              </a:rPr>
              <a:t>rivate group)</a:t>
            </a:r>
            <a:endParaRPr b="0" i="0" sz="4500" cap="none" strike="noStrike">
              <a:solidFill>
                <a:schemeClr val="dk1"/>
              </a:solidFill>
              <a:latin typeface="Arial"/>
              <a:ea typeface="Arial"/>
              <a:cs typeface="Arial"/>
              <a:sym typeface="Arial"/>
            </a:endParaRPr>
          </a:p>
        </p:txBody>
      </p:sp>
      <p:sp>
        <p:nvSpPr>
          <p:cNvPr id="209" name="Google Shape;209;p30"/>
          <p:cNvSpPr txBox="1"/>
          <p:nvPr/>
        </p:nvSpPr>
        <p:spPr>
          <a:xfrm>
            <a:off x="706582" y="1238858"/>
            <a:ext cx="8097900" cy="762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b="0" i="0" lang="en" sz="4500" u="sng" cap="none" strike="noStrike">
                <a:solidFill>
                  <a:srgbClr val="0000FF"/>
                </a:solidFill>
                <a:latin typeface="Calibri"/>
                <a:ea typeface="Calibri"/>
                <a:cs typeface="Calibri"/>
                <a:sym typeface="Calibri"/>
              </a:rPr>
              <a:t>“</a:t>
            </a:r>
            <a:r>
              <a:rPr lang="en" sz="4500" u="sng">
                <a:solidFill>
                  <a:srgbClr val="0000FF"/>
                </a:solidFill>
                <a:latin typeface="Calibri"/>
                <a:ea typeface="Calibri"/>
                <a:cs typeface="Calibri"/>
                <a:sym typeface="Calibri"/>
              </a:rPr>
              <a:t>PSHP Families</a:t>
            </a:r>
            <a:r>
              <a:rPr b="0" i="0" lang="en" sz="4500" u="sng" cap="none" strike="noStrike">
                <a:solidFill>
                  <a:srgbClr val="0000FF"/>
                </a:solidFill>
                <a:latin typeface="Calibri"/>
                <a:ea typeface="Calibri"/>
                <a:cs typeface="Calibri"/>
                <a:sym typeface="Calibri"/>
              </a:rPr>
              <a:t>”</a:t>
            </a:r>
            <a:endParaRPr b="0" i="0" sz="4500" u="none" cap="none" strike="noStrike">
              <a:solidFill>
                <a:schemeClr val="dk1"/>
              </a:solidFill>
              <a:latin typeface="Arial"/>
              <a:ea typeface="Arial"/>
              <a:cs typeface="Arial"/>
              <a:sym typeface="Arial"/>
            </a:endParaRPr>
          </a:p>
        </p:txBody>
      </p:sp>
      <p:pic>
        <p:nvPicPr>
          <p:cNvPr id="210" name="Google Shape;210;p30" title="PSHP families banner 2025.png"/>
          <p:cNvPicPr preferRelativeResize="0"/>
          <p:nvPr/>
        </p:nvPicPr>
        <p:blipFill>
          <a:blip r:embed="rId3">
            <a:alphaModFix/>
          </a:blip>
          <a:stretch>
            <a:fillRect/>
          </a:stretch>
        </p:blipFill>
        <p:spPr>
          <a:xfrm>
            <a:off x="1061018" y="2241823"/>
            <a:ext cx="7021965" cy="2599200"/>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11" name="Shape 811"/>
        <p:cNvGrpSpPr/>
        <p:nvPr/>
      </p:nvGrpSpPr>
      <p:grpSpPr>
        <a:xfrm>
          <a:off x="0" y="0"/>
          <a:ext cx="0" cy="0"/>
          <a:chOff x="0" y="0"/>
          <a:chExt cx="0" cy="0"/>
        </a:xfrm>
      </p:grpSpPr>
      <p:sp>
        <p:nvSpPr>
          <p:cNvPr id="812" name="Google Shape;812;p8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13" name="Google Shape;813;p8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14" name="Google Shape;814;p8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15" name="Google Shape;815;p8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16" name="Google Shape;816;p84"/>
          <p:cNvSpPr/>
          <p:nvPr/>
        </p:nvSpPr>
        <p:spPr>
          <a:xfrm>
            <a:off x="519546" y="73353"/>
            <a:ext cx="8104909" cy="1315744"/>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General Dress Code for PSHP Classes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Appropriate and Modest Clothes for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All </a:t>
            </a:r>
            <a:r>
              <a:rPr b="1" i="1" lang="en" sz="2700">
                <a:solidFill>
                  <a:schemeClr val="dk1"/>
                </a:solidFill>
                <a:latin typeface="Calibri"/>
                <a:ea typeface="Calibri"/>
                <a:cs typeface="Calibri"/>
                <a:sym typeface="Calibri"/>
              </a:rPr>
              <a:t>C</a:t>
            </a:r>
            <a:r>
              <a:rPr b="1" i="1" lang="en" sz="2700" u="none" cap="none" strike="noStrike">
                <a:solidFill>
                  <a:schemeClr val="dk1"/>
                </a:solidFill>
                <a:latin typeface="Calibri"/>
                <a:ea typeface="Calibri"/>
                <a:cs typeface="Calibri"/>
                <a:sym typeface="Calibri"/>
              </a:rPr>
              <a:t>lasses and functions.</a:t>
            </a:r>
            <a:endParaRPr b="1" sz="2700">
              <a:solidFill>
                <a:schemeClr val="dk1"/>
              </a:solidFill>
              <a:latin typeface="Cambria"/>
              <a:ea typeface="Cambria"/>
              <a:cs typeface="Cambria"/>
              <a:sym typeface="Cambria"/>
            </a:endParaRPr>
          </a:p>
        </p:txBody>
      </p:sp>
      <p:sp>
        <p:nvSpPr>
          <p:cNvPr id="817" name="Google Shape;817;p84"/>
          <p:cNvSpPr txBox="1"/>
          <p:nvPr/>
        </p:nvSpPr>
        <p:spPr>
          <a:xfrm>
            <a:off x="379053" y="1708104"/>
            <a:ext cx="8385900" cy="3024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3. Please check to make sure that no skin or undergarments are showing if you raise your arms above your head.</a:t>
            </a:r>
            <a:endParaRPr sz="1100"/>
          </a:p>
          <a:p>
            <a:pPr indent="0" lvl="0" marL="0" marR="0" rtl="0" algn="l">
              <a:spcBef>
                <a:spcPts val="0"/>
              </a:spcBef>
              <a:spcAft>
                <a:spcPts val="0"/>
              </a:spcAft>
              <a:buNone/>
            </a:pPr>
            <a:r>
              <a:t/>
            </a:r>
            <a:endParaRPr b="1" i="0" sz="2400"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4. Tight fitting, low cut, or see through clothing is inappropriate.</a:t>
            </a:r>
            <a:endParaRPr sz="1100"/>
          </a:p>
          <a:p>
            <a:pPr indent="0" lvl="0" marL="0" marR="0" rtl="0" algn="l">
              <a:spcBef>
                <a:spcPts val="0"/>
              </a:spcBef>
              <a:spcAft>
                <a:spcPts val="0"/>
              </a:spcAft>
              <a:buNone/>
            </a:pPr>
            <a:r>
              <a:t/>
            </a:r>
            <a:endParaRPr b="1" i="0" sz="2400"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5. Please remove your hats during times of prayer.</a:t>
            </a:r>
            <a:endParaRPr sz="1100"/>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22" name="Shape 822"/>
        <p:cNvGrpSpPr/>
        <p:nvPr/>
      </p:nvGrpSpPr>
      <p:grpSpPr>
        <a:xfrm>
          <a:off x="0" y="0"/>
          <a:ext cx="0" cy="0"/>
          <a:chOff x="0" y="0"/>
          <a:chExt cx="0" cy="0"/>
        </a:xfrm>
      </p:grpSpPr>
      <p:sp>
        <p:nvSpPr>
          <p:cNvPr id="823" name="Google Shape;823;p8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4" name="Google Shape;824;p8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5" name="Google Shape;825;p8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6" name="Google Shape;826;p8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27" name="Google Shape;827;p85"/>
          <p:cNvSpPr/>
          <p:nvPr/>
        </p:nvSpPr>
        <p:spPr>
          <a:xfrm>
            <a:off x="519546" y="73353"/>
            <a:ext cx="8104909" cy="1315744"/>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General Dress Code for PSHP Classes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Appropriate and Modest Clothes for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All </a:t>
            </a:r>
            <a:r>
              <a:rPr b="1" i="1" lang="en" sz="2700">
                <a:solidFill>
                  <a:schemeClr val="dk1"/>
                </a:solidFill>
                <a:latin typeface="Calibri"/>
                <a:ea typeface="Calibri"/>
                <a:cs typeface="Calibri"/>
                <a:sym typeface="Calibri"/>
              </a:rPr>
              <a:t>C</a:t>
            </a:r>
            <a:r>
              <a:rPr b="1" i="1" lang="en" sz="2700" u="none" cap="none" strike="noStrike">
                <a:solidFill>
                  <a:schemeClr val="dk1"/>
                </a:solidFill>
                <a:latin typeface="Calibri"/>
                <a:ea typeface="Calibri"/>
                <a:cs typeface="Calibri"/>
                <a:sym typeface="Calibri"/>
              </a:rPr>
              <a:t>lasses and functions.</a:t>
            </a:r>
            <a:endParaRPr b="1" sz="2700">
              <a:solidFill>
                <a:schemeClr val="dk1"/>
              </a:solidFill>
              <a:latin typeface="Cambria"/>
              <a:ea typeface="Cambria"/>
              <a:cs typeface="Cambria"/>
              <a:sym typeface="Cambria"/>
            </a:endParaRPr>
          </a:p>
        </p:txBody>
      </p:sp>
      <p:sp>
        <p:nvSpPr>
          <p:cNvPr id="828" name="Google Shape;828;p85"/>
          <p:cNvSpPr txBox="1"/>
          <p:nvPr/>
        </p:nvSpPr>
        <p:spPr>
          <a:xfrm>
            <a:off x="379053" y="1708104"/>
            <a:ext cx="8385900" cy="1546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6. GIRLS: Modesty at PSHP means that no cleavage is showing at anytime. Please make sure your shirts are appropriate even when bending over or sitting on the floor.</a:t>
            </a:r>
            <a:endParaRPr sz="11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33" name="Shape 833"/>
        <p:cNvGrpSpPr/>
        <p:nvPr/>
      </p:nvGrpSpPr>
      <p:grpSpPr>
        <a:xfrm>
          <a:off x="0" y="0"/>
          <a:ext cx="0" cy="0"/>
          <a:chOff x="0" y="0"/>
          <a:chExt cx="0" cy="0"/>
        </a:xfrm>
      </p:grpSpPr>
      <p:sp>
        <p:nvSpPr>
          <p:cNvPr id="834" name="Google Shape;834;p8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35" name="Google Shape;835;p8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36" name="Google Shape;836;p8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37" name="Google Shape;837;p8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38" name="Google Shape;838;p86"/>
          <p:cNvSpPr/>
          <p:nvPr/>
        </p:nvSpPr>
        <p:spPr>
          <a:xfrm>
            <a:off x="519546" y="73353"/>
            <a:ext cx="8104909" cy="1315744"/>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General Dress Code for PSHP Classes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Appropriate and Modest Clothes for </a:t>
            </a:r>
            <a:endParaRPr sz="1100"/>
          </a:p>
          <a:p>
            <a:pPr indent="0" lvl="0" marL="50800" marR="0" rtl="0" algn="ctr">
              <a:spcBef>
                <a:spcPts val="0"/>
              </a:spcBef>
              <a:spcAft>
                <a:spcPts val="0"/>
              </a:spcAft>
              <a:buNone/>
            </a:pPr>
            <a:r>
              <a:rPr b="1" i="1" lang="en" sz="2700" u="none" cap="none" strike="noStrike">
                <a:solidFill>
                  <a:schemeClr val="dk1"/>
                </a:solidFill>
                <a:latin typeface="Calibri"/>
                <a:ea typeface="Calibri"/>
                <a:cs typeface="Calibri"/>
                <a:sym typeface="Calibri"/>
              </a:rPr>
              <a:t>All </a:t>
            </a:r>
            <a:r>
              <a:rPr b="1" i="1" lang="en" sz="2700">
                <a:solidFill>
                  <a:schemeClr val="dk1"/>
                </a:solidFill>
                <a:latin typeface="Calibri"/>
                <a:ea typeface="Calibri"/>
                <a:cs typeface="Calibri"/>
                <a:sym typeface="Calibri"/>
              </a:rPr>
              <a:t>C</a:t>
            </a:r>
            <a:r>
              <a:rPr b="1" i="1" lang="en" sz="2700" u="none" cap="none" strike="noStrike">
                <a:solidFill>
                  <a:schemeClr val="dk1"/>
                </a:solidFill>
                <a:latin typeface="Calibri"/>
                <a:ea typeface="Calibri"/>
                <a:cs typeface="Calibri"/>
                <a:sym typeface="Calibri"/>
              </a:rPr>
              <a:t>lasses and functions.</a:t>
            </a:r>
            <a:endParaRPr b="1" sz="2700">
              <a:solidFill>
                <a:schemeClr val="dk1"/>
              </a:solidFill>
              <a:latin typeface="Cambria"/>
              <a:ea typeface="Cambria"/>
              <a:cs typeface="Cambria"/>
              <a:sym typeface="Cambria"/>
            </a:endParaRPr>
          </a:p>
        </p:txBody>
      </p:sp>
      <p:sp>
        <p:nvSpPr>
          <p:cNvPr id="839" name="Google Shape;839;p86"/>
          <p:cNvSpPr txBox="1"/>
          <p:nvPr/>
        </p:nvSpPr>
        <p:spPr>
          <a:xfrm>
            <a:off x="379053" y="1708104"/>
            <a:ext cx="8385900" cy="2285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7. GIRLS: ALL skirts and dresses must come to the top of your knees or longer. Leggings, jeggings, and skinny jeans must be covered by a shirt that is long enough to completely cover your bottom. An exception is that regular/loose jeans may be worn with shorter skirts or tunic style dresses/tops.</a:t>
            </a:r>
            <a:endParaRPr sz="1100"/>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4" name="Shape 844"/>
        <p:cNvGrpSpPr/>
        <p:nvPr/>
      </p:nvGrpSpPr>
      <p:grpSpPr>
        <a:xfrm>
          <a:off x="0" y="0"/>
          <a:ext cx="0" cy="0"/>
          <a:chOff x="0" y="0"/>
          <a:chExt cx="0" cy="0"/>
        </a:xfrm>
      </p:grpSpPr>
      <p:sp>
        <p:nvSpPr>
          <p:cNvPr id="845" name="Google Shape;845;p8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6" name="Google Shape;846;p8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7" name="Google Shape;847;p8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8" name="Google Shape;848;p8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49" name="Google Shape;849;p87"/>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Performance Dress for Girls </a:t>
            </a:r>
            <a:endParaRPr sz="1100"/>
          </a:p>
        </p:txBody>
      </p:sp>
      <p:sp>
        <p:nvSpPr>
          <p:cNvPr id="850" name="Google Shape;850;p87"/>
          <p:cNvSpPr txBox="1"/>
          <p:nvPr/>
        </p:nvSpPr>
        <p:spPr>
          <a:xfrm>
            <a:off x="378765" y="814486"/>
            <a:ext cx="8385900" cy="4132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Beginning Orchestra, Recorder Class, Beginning Band, Beginning  Guitar, Singers Choir, Intermediate Orchestra Classes:</a:t>
            </a:r>
            <a:endParaRPr sz="1100"/>
          </a:p>
          <a:p>
            <a:pPr indent="-279400" lvl="0" marL="431800" marR="0" rtl="0" algn="l">
              <a:spcBef>
                <a:spcPts val="0"/>
              </a:spcBef>
              <a:spcAft>
                <a:spcPts val="0"/>
              </a:spcAft>
              <a:buClr>
                <a:schemeClr val="dk1"/>
              </a:buClr>
              <a:buSzPts val="2400"/>
              <a:buFont typeface="Noto Sans Symbols"/>
              <a:buNone/>
            </a:pPr>
            <a:r>
              <a:t/>
            </a:r>
            <a:endParaRPr b="1" sz="2400">
              <a:solidFill>
                <a:srgbClr val="000000"/>
              </a:solidFill>
              <a:latin typeface="Arial"/>
              <a:ea typeface="Arial"/>
              <a:cs typeface="Arial"/>
              <a:sym typeface="Arial"/>
            </a:endParaRPr>
          </a:p>
          <a:p>
            <a:pPr indent="0" lvl="0" marL="0" marR="0" rtl="0" algn="l">
              <a:spcBef>
                <a:spcPts val="0"/>
              </a:spcBef>
              <a:spcAft>
                <a:spcPts val="0"/>
              </a:spcAft>
              <a:buNone/>
            </a:pPr>
            <a:r>
              <a:rPr b="1" i="0" lang="en" sz="2400" u="sng" strike="noStrike">
                <a:solidFill>
                  <a:srgbClr val="000000"/>
                </a:solidFill>
                <a:latin typeface="Arial"/>
                <a:ea typeface="Arial"/>
                <a:cs typeface="Arial"/>
                <a:sym typeface="Arial"/>
              </a:rPr>
              <a:t>GIRLS:</a:t>
            </a:r>
            <a:r>
              <a:rPr b="1" i="0" lang="en" sz="2400" strike="noStrike">
                <a:solidFill>
                  <a:srgbClr val="000000"/>
                </a:solidFill>
                <a:latin typeface="Arial"/>
                <a:ea typeface="Arial"/>
                <a:cs typeface="Arial"/>
                <a:sym typeface="Arial"/>
              </a:rPr>
              <a:t>	Nice church clothes that Grandma would approve. No flip-flops at anytime! For performances, skirts and dresses must be below the knee to ensure modesty on the stage. Loose fitting pants are also acceptable, but no jeans. Check to make sure you are modest when you are in playing position with your instrument.</a:t>
            </a:r>
            <a:endParaRPr b="1" i="0" sz="2400" strike="noStrike">
              <a:solidFill>
                <a:srgbClr val="000000"/>
              </a:solidFill>
              <a:latin typeface="Arial"/>
              <a:ea typeface="Arial"/>
              <a:cs typeface="Arial"/>
              <a:sym typeface="Arial"/>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55" name="Shape 855"/>
        <p:cNvGrpSpPr/>
        <p:nvPr/>
      </p:nvGrpSpPr>
      <p:grpSpPr>
        <a:xfrm>
          <a:off x="0" y="0"/>
          <a:ext cx="0" cy="0"/>
          <a:chOff x="0" y="0"/>
          <a:chExt cx="0" cy="0"/>
        </a:xfrm>
      </p:grpSpPr>
      <p:sp>
        <p:nvSpPr>
          <p:cNvPr id="856" name="Google Shape;856;p8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57" name="Google Shape;857;p8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58" name="Google Shape;858;p8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59" name="Google Shape;859;p8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60" name="Google Shape;860;p88"/>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Performance Dress for Boys</a:t>
            </a:r>
            <a:endParaRPr sz="1100"/>
          </a:p>
        </p:txBody>
      </p:sp>
      <p:sp>
        <p:nvSpPr>
          <p:cNvPr id="861" name="Google Shape;861;p88"/>
          <p:cNvSpPr txBox="1"/>
          <p:nvPr/>
        </p:nvSpPr>
        <p:spPr>
          <a:xfrm>
            <a:off x="378765" y="814486"/>
            <a:ext cx="8385900" cy="3024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Beginning Orchestra, Recorder Class, Beginning Band, Beginning  Guitar, Singers Choir, Intermediate Orchestra Classes:</a:t>
            </a:r>
            <a:endParaRPr sz="1100"/>
          </a:p>
          <a:p>
            <a:pPr indent="-279400" lvl="0" marL="431800" marR="0" rtl="0" algn="l">
              <a:spcBef>
                <a:spcPts val="0"/>
              </a:spcBef>
              <a:spcAft>
                <a:spcPts val="0"/>
              </a:spcAft>
              <a:buClr>
                <a:schemeClr val="dk1"/>
              </a:buClr>
              <a:buSzPts val="2400"/>
              <a:buFont typeface="Noto Sans Symbols"/>
              <a:buNone/>
            </a:pPr>
            <a:r>
              <a:t/>
            </a:r>
            <a:endParaRPr b="1" sz="2400">
              <a:solidFill>
                <a:srgbClr val="000000"/>
              </a:solidFill>
              <a:latin typeface="Arial"/>
              <a:ea typeface="Arial"/>
              <a:cs typeface="Arial"/>
              <a:sym typeface="Arial"/>
            </a:endParaRPr>
          </a:p>
          <a:p>
            <a:pPr indent="0" lvl="0" marL="0" marR="0" rtl="0" algn="l">
              <a:spcBef>
                <a:spcPts val="0"/>
              </a:spcBef>
              <a:spcAft>
                <a:spcPts val="0"/>
              </a:spcAft>
              <a:buNone/>
            </a:pPr>
            <a:r>
              <a:rPr b="1" i="0" lang="en" sz="2400" u="sng" strike="noStrike">
                <a:solidFill>
                  <a:srgbClr val="000000"/>
                </a:solidFill>
                <a:latin typeface="Arial"/>
                <a:ea typeface="Arial"/>
                <a:cs typeface="Arial"/>
                <a:sym typeface="Arial"/>
              </a:rPr>
              <a:t>BOYS:</a:t>
            </a:r>
            <a:r>
              <a:rPr b="1" i="0" lang="en" sz="2400" strike="noStrike">
                <a:solidFill>
                  <a:srgbClr val="000000"/>
                </a:solidFill>
                <a:latin typeface="Arial"/>
                <a:ea typeface="Arial"/>
                <a:cs typeface="Arial"/>
                <a:sym typeface="Arial"/>
              </a:rPr>
              <a:t>	</a:t>
            </a:r>
            <a:r>
              <a:rPr b="1" lang="en" sz="2400">
                <a:solidFill>
                  <a:srgbClr val="000000"/>
                </a:solidFill>
                <a:latin typeface="Arial"/>
                <a:ea typeface="Arial"/>
                <a:cs typeface="Arial"/>
                <a:sym typeface="Arial"/>
              </a:rPr>
              <a:t> Nice church clothes that Grandma would approve. Shirts with collars. No flip-flops at any performance.  Wear nice shoes and no white socks please.</a:t>
            </a:r>
            <a:endParaRPr b="1" i="0" sz="2400" strike="noStrike">
              <a:solidFill>
                <a:srgbClr val="000000"/>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6" name="Shape 866"/>
        <p:cNvGrpSpPr/>
        <p:nvPr/>
      </p:nvGrpSpPr>
      <p:grpSpPr>
        <a:xfrm>
          <a:off x="0" y="0"/>
          <a:ext cx="0" cy="0"/>
          <a:chOff x="0" y="0"/>
          <a:chExt cx="0" cy="0"/>
        </a:xfrm>
      </p:grpSpPr>
      <p:sp>
        <p:nvSpPr>
          <p:cNvPr id="867" name="Google Shape;867;p8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68" name="Google Shape;868;p8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69" name="Google Shape;869;p8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70" name="Google Shape;870;p8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71" name="Google Shape;871;p89"/>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Performance Dress for Girls</a:t>
            </a:r>
            <a:endParaRPr sz="1100"/>
          </a:p>
        </p:txBody>
      </p:sp>
      <p:sp>
        <p:nvSpPr>
          <p:cNvPr id="872" name="Google Shape;872;p89"/>
          <p:cNvSpPr txBox="1"/>
          <p:nvPr/>
        </p:nvSpPr>
        <p:spPr>
          <a:xfrm>
            <a:off x="378765" y="814486"/>
            <a:ext cx="8385900" cy="3393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Advance Intermediate Orchestra, Bach, Mezzo, Intermediate Band, Intermediate Guitar and Advance Guitar Classes</a:t>
            </a:r>
            <a:endParaRPr sz="1100"/>
          </a:p>
          <a:p>
            <a:pPr indent="0" lvl="0" marL="0" marR="0" rtl="0" algn="l">
              <a:spcBef>
                <a:spcPts val="0"/>
              </a:spcBef>
              <a:spcAft>
                <a:spcPts val="0"/>
              </a:spcAft>
              <a:buNone/>
            </a:pPr>
            <a:r>
              <a:t/>
            </a:r>
            <a:endParaRPr b="1" sz="2400">
              <a:solidFill>
                <a:srgbClr val="000000"/>
              </a:solidFill>
              <a:latin typeface="Arial"/>
              <a:ea typeface="Arial"/>
              <a:cs typeface="Arial"/>
              <a:sym typeface="Arial"/>
            </a:endParaRPr>
          </a:p>
          <a:p>
            <a:pPr indent="0" lvl="0" marL="0" marR="0" rtl="0" algn="l">
              <a:spcBef>
                <a:spcPts val="0"/>
              </a:spcBef>
              <a:spcAft>
                <a:spcPts val="0"/>
              </a:spcAft>
              <a:buNone/>
            </a:pPr>
            <a:r>
              <a:rPr b="1" i="0" lang="en" sz="2400" u="sng" strike="noStrike">
                <a:solidFill>
                  <a:srgbClr val="000000"/>
                </a:solidFill>
                <a:latin typeface="Arial"/>
                <a:ea typeface="Arial"/>
                <a:cs typeface="Arial"/>
                <a:sym typeface="Arial"/>
              </a:rPr>
              <a:t>GIRLS:</a:t>
            </a:r>
            <a:r>
              <a:rPr b="1" i="0" lang="en" sz="2400" strike="noStrike">
                <a:solidFill>
                  <a:srgbClr val="000000"/>
                </a:solidFill>
                <a:latin typeface="Arial"/>
                <a:ea typeface="Arial"/>
                <a:cs typeface="Arial"/>
                <a:sym typeface="Arial"/>
              </a:rPr>
              <a:t>	Black or black and white combination. All solid colors with no big print or big pattern. For performances, skirts and dresses must be below the knee to ensure modesty on the stage. Black dress pants are also acceptable. Black dress shoes, no flip-flops.</a:t>
            </a:r>
            <a:endParaRPr sz="1100"/>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77" name="Shape 877"/>
        <p:cNvGrpSpPr/>
        <p:nvPr/>
      </p:nvGrpSpPr>
      <p:grpSpPr>
        <a:xfrm>
          <a:off x="0" y="0"/>
          <a:ext cx="0" cy="0"/>
          <a:chOff x="0" y="0"/>
          <a:chExt cx="0" cy="0"/>
        </a:xfrm>
      </p:grpSpPr>
      <p:sp>
        <p:nvSpPr>
          <p:cNvPr id="878" name="Google Shape;878;p9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79" name="Google Shape;879;p9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0" name="Google Shape;880;p9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1" name="Google Shape;881;p9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82" name="Google Shape;882;p90"/>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Performance Dress for Boys</a:t>
            </a:r>
            <a:endParaRPr sz="1100"/>
          </a:p>
        </p:txBody>
      </p:sp>
      <p:sp>
        <p:nvSpPr>
          <p:cNvPr id="883" name="Google Shape;883;p90"/>
          <p:cNvSpPr txBox="1"/>
          <p:nvPr/>
        </p:nvSpPr>
        <p:spPr>
          <a:xfrm>
            <a:off x="378765" y="814486"/>
            <a:ext cx="8385900" cy="3024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Advance Intermediate Orchestra, Bach, Mezzo, Intermediate Band, Intermediate Guitar and Advance Guitar Classes</a:t>
            </a:r>
            <a:endParaRPr sz="1100"/>
          </a:p>
          <a:p>
            <a:pPr indent="0" lvl="0" marL="0" marR="0" rtl="0" algn="l">
              <a:spcBef>
                <a:spcPts val="0"/>
              </a:spcBef>
              <a:spcAft>
                <a:spcPts val="0"/>
              </a:spcAft>
              <a:buNone/>
            </a:pPr>
            <a:r>
              <a:t/>
            </a:r>
            <a:endParaRPr b="1" sz="2400">
              <a:solidFill>
                <a:srgbClr val="000000"/>
              </a:solidFill>
              <a:latin typeface="Arial"/>
              <a:ea typeface="Arial"/>
              <a:cs typeface="Arial"/>
              <a:sym typeface="Arial"/>
            </a:endParaRPr>
          </a:p>
          <a:p>
            <a:pPr indent="0" lvl="0" marL="0" marR="0" rtl="0" algn="l">
              <a:spcBef>
                <a:spcPts val="0"/>
              </a:spcBef>
              <a:spcAft>
                <a:spcPts val="0"/>
              </a:spcAft>
              <a:buNone/>
            </a:pPr>
            <a:r>
              <a:rPr b="1" i="0" lang="en" sz="2400" u="sng" strike="noStrike">
                <a:solidFill>
                  <a:srgbClr val="000000"/>
                </a:solidFill>
                <a:latin typeface="Arial"/>
                <a:ea typeface="Arial"/>
                <a:cs typeface="Arial"/>
                <a:sym typeface="Arial"/>
              </a:rPr>
              <a:t>BOYS:</a:t>
            </a:r>
            <a:r>
              <a:rPr b="1" i="0" lang="en" sz="2400" strike="noStrike">
                <a:solidFill>
                  <a:srgbClr val="000000"/>
                </a:solidFill>
                <a:latin typeface="Arial"/>
                <a:ea typeface="Arial"/>
                <a:cs typeface="Arial"/>
                <a:sym typeface="Arial"/>
              </a:rPr>
              <a:t>	Black dress pants, white or black long sleeved dress shirt, black belt, black socks, and black dress shoes. You may add a black dress jacket if desired,</a:t>
            </a:r>
            <a:r>
              <a:rPr b="1" i="0" lang="en" sz="2400" strike="noStrike">
                <a:solidFill>
                  <a:srgbClr val="000000"/>
                </a:solidFill>
                <a:latin typeface="Arial"/>
                <a:ea typeface="Arial"/>
                <a:cs typeface="Arial"/>
                <a:sym typeface="Arial"/>
              </a:rPr>
              <a:t> but this is optional.</a:t>
            </a:r>
            <a:endParaRPr b="1" i="0" sz="2400" strike="noStrike">
              <a:solidFill>
                <a:srgbClr val="000000"/>
              </a:solidFill>
              <a:latin typeface="Arial"/>
              <a:ea typeface="Arial"/>
              <a:cs typeface="Arial"/>
              <a:sym typeface="Aria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8" name="Shape 888"/>
        <p:cNvGrpSpPr/>
        <p:nvPr/>
      </p:nvGrpSpPr>
      <p:grpSpPr>
        <a:xfrm>
          <a:off x="0" y="0"/>
          <a:ext cx="0" cy="0"/>
          <a:chOff x="0" y="0"/>
          <a:chExt cx="0" cy="0"/>
        </a:xfrm>
      </p:grpSpPr>
      <p:sp>
        <p:nvSpPr>
          <p:cNvPr id="889" name="Google Shape;889;p9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90" name="Google Shape;890;p9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91" name="Google Shape;891;p9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92" name="Google Shape;892;p9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893" name="Google Shape;893;p91"/>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Performance Dress for Girls</a:t>
            </a:r>
            <a:endParaRPr sz="1100"/>
          </a:p>
        </p:txBody>
      </p:sp>
      <p:sp>
        <p:nvSpPr>
          <p:cNvPr id="894" name="Google Shape;894;p91"/>
          <p:cNvSpPr txBox="1"/>
          <p:nvPr/>
        </p:nvSpPr>
        <p:spPr>
          <a:xfrm>
            <a:off x="378765" y="814486"/>
            <a:ext cx="8385900" cy="3886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Beethoven, Brahms, Concert Choir, Bel Canto Chamber Choir, Adoration Band, Select Wind Ensemble, Jazz Ensemble, Classical Guitar, Praise and Worship Classes:</a:t>
            </a:r>
            <a:endParaRPr sz="1100"/>
          </a:p>
          <a:p>
            <a:pPr indent="0" lvl="0" marL="0" marR="0" rtl="0" algn="l">
              <a:spcBef>
                <a:spcPts val="0"/>
              </a:spcBef>
              <a:spcAft>
                <a:spcPts val="0"/>
              </a:spcAft>
              <a:buNone/>
            </a:pPr>
            <a:r>
              <a:t/>
            </a:r>
            <a:endParaRPr b="1" sz="2200">
              <a:solidFill>
                <a:srgbClr val="000000"/>
              </a:solidFill>
              <a:latin typeface="Arial"/>
              <a:ea typeface="Arial"/>
              <a:cs typeface="Arial"/>
              <a:sym typeface="Arial"/>
            </a:endParaRPr>
          </a:p>
          <a:p>
            <a:pPr indent="0" lvl="0" marL="0" marR="0" rtl="0" algn="l">
              <a:spcBef>
                <a:spcPts val="0"/>
              </a:spcBef>
              <a:spcAft>
                <a:spcPts val="0"/>
              </a:spcAft>
              <a:buNone/>
            </a:pPr>
            <a:r>
              <a:rPr b="1" i="0" lang="en" sz="2200" u="sng" strike="noStrike">
                <a:solidFill>
                  <a:srgbClr val="000000"/>
                </a:solidFill>
                <a:latin typeface="Arial"/>
                <a:ea typeface="Arial"/>
                <a:cs typeface="Arial"/>
                <a:sym typeface="Arial"/>
              </a:rPr>
              <a:t>GIRLS:</a:t>
            </a:r>
            <a:r>
              <a:rPr b="1" i="0" lang="en" sz="2200" strike="noStrike">
                <a:solidFill>
                  <a:srgbClr val="000000"/>
                </a:solidFill>
                <a:latin typeface="Arial"/>
                <a:ea typeface="Arial"/>
                <a:cs typeface="Arial"/>
                <a:sym typeface="Arial"/>
              </a:rPr>
              <a:t>	PSHP </a:t>
            </a:r>
            <a:r>
              <a:rPr b="1" i="0" lang="en" sz="2200" u="sng" strike="noStrike">
                <a:solidFill>
                  <a:srgbClr val="000000"/>
                </a:solidFill>
                <a:latin typeface="Arial"/>
                <a:ea typeface="Arial"/>
                <a:cs typeface="Arial"/>
                <a:sym typeface="Arial"/>
              </a:rPr>
              <a:t>performance dress </a:t>
            </a:r>
            <a:r>
              <a:rPr b="1" i="0" lang="en" sz="2200" strike="noStrike">
                <a:solidFill>
                  <a:srgbClr val="000000"/>
                </a:solidFill>
                <a:latin typeface="Arial"/>
                <a:ea typeface="Arial"/>
                <a:cs typeface="Arial"/>
                <a:sym typeface="Arial"/>
              </a:rPr>
              <a:t>for </a:t>
            </a:r>
            <a:r>
              <a:rPr b="1" i="0" lang="en" sz="2200" strike="noStrike">
                <a:solidFill>
                  <a:schemeClr val="dk1"/>
                </a:solidFill>
                <a:latin typeface="Arial"/>
                <a:ea typeface="Arial"/>
                <a:cs typeface="Arial"/>
                <a:sym typeface="Arial"/>
              </a:rPr>
              <a:t>$6</a:t>
            </a:r>
            <a:r>
              <a:rPr b="1" lang="en" sz="2200">
                <a:solidFill>
                  <a:schemeClr val="dk1"/>
                </a:solidFill>
              </a:rPr>
              <a:t>5</a:t>
            </a:r>
            <a:r>
              <a:rPr b="1" i="0" lang="en" sz="2200" strike="noStrike">
                <a:solidFill>
                  <a:schemeClr val="dk1"/>
                </a:solidFill>
                <a:latin typeface="Arial"/>
                <a:ea typeface="Arial"/>
                <a:cs typeface="Arial"/>
                <a:sym typeface="Arial"/>
              </a:rPr>
              <a:t> (or $7</a:t>
            </a:r>
            <a:r>
              <a:rPr b="1" lang="en" sz="2200">
                <a:solidFill>
                  <a:schemeClr val="dk1"/>
                </a:solidFill>
              </a:rPr>
              <a:t>5</a:t>
            </a:r>
            <a:r>
              <a:rPr b="1" i="0" lang="en" sz="2200" strike="noStrike">
                <a:solidFill>
                  <a:srgbClr val="000000"/>
                </a:solidFill>
                <a:latin typeface="Arial"/>
                <a:ea typeface="Arial"/>
                <a:cs typeface="Arial"/>
                <a:sym typeface="Arial"/>
              </a:rPr>
              <a:t> for size 16 and up) Or </a:t>
            </a:r>
            <a:r>
              <a:rPr b="1" lang="en" sz="2200" u="sng"/>
              <a:t>performance </a:t>
            </a:r>
            <a:r>
              <a:rPr b="1" i="0" lang="en" sz="2200" u="sng" strike="noStrike">
                <a:solidFill>
                  <a:srgbClr val="000000"/>
                </a:solidFill>
                <a:latin typeface="Arial"/>
                <a:ea typeface="Arial"/>
                <a:cs typeface="Arial"/>
                <a:sym typeface="Arial"/>
              </a:rPr>
              <a:t>pa</a:t>
            </a:r>
            <a:r>
              <a:rPr b="1" lang="en" sz="2200" u="sng"/>
              <a:t>lazzo pants</a:t>
            </a:r>
            <a:r>
              <a:rPr b="1" i="0" lang="en" sz="2200" u="sng" strike="noStrike">
                <a:solidFill>
                  <a:schemeClr val="dk1"/>
                </a:solidFill>
                <a:latin typeface="Arial"/>
                <a:ea typeface="Arial"/>
                <a:cs typeface="Arial"/>
                <a:sym typeface="Arial"/>
              </a:rPr>
              <a:t> ($</a:t>
            </a:r>
            <a:r>
              <a:rPr b="1" lang="en" sz="2200" u="sng">
                <a:solidFill>
                  <a:schemeClr val="dk1"/>
                </a:solidFill>
              </a:rPr>
              <a:t>38 pants, $30 top</a:t>
            </a:r>
            <a:r>
              <a:rPr b="1" i="0" lang="en" sz="2200" u="sng" strike="noStrike">
                <a:solidFill>
                  <a:schemeClr val="dk1"/>
                </a:solidFill>
                <a:latin typeface="Arial"/>
                <a:ea typeface="Arial"/>
                <a:cs typeface="Arial"/>
                <a:sym typeface="Arial"/>
              </a:rPr>
              <a:t>)</a:t>
            </a:r>
            <a:r>
              <a:rPr b="1" i="0" lang="en" sz="2200" strike="noStrike">
                <a:solidFill>
                  <a:schemeClr val="dk1"/>
                </a:solidFill>
                <a:latin typeface="Arial"/>
                <a:ea typeface="Arial"/>
                <a:cs typeface="Arial"/>
                <a:sym typeface="Arial"/>
              </a:rPr>
              <a:t> </a:t>
            </a:r>
            <a:r>
              <a:rPr b="1" i="0" lang="en" sz="2200" strike="noStrike">
                <a:solidFill>
                  <a:srgbClr val="000000"/>
                </a:solidFill>
                <a:latin typeface="Arial"/>
                <a:ea typeface="Arial"/>
                <a:cs typeface="Arial"/>
                <a:sym typeface="Arial"/>
              </a:rPr>
              <a:t>to be ordered through our organization. Black dress shoes, no flip-flops. All accessories should either be black, silver, or gold; please no other colors or anything so big it would draw attention to you personally on stage. PSHP will hem the dresses at no extra cost.</a:t>
            </a:r>
            <a:endParaRPr sz="22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99" name="Shape 899"/>
        <p:cNvGrpSpPr/>
        <p:nvPr/>
      </p:nvGrpSpPr>
      <p:grpSpPr>
        <a:xfrm>
          <a:off x="0" y="0"/>
          <a:ext cx="0" cy="0"/>
          <a:chOff x="0" y="0"/>
          <a:chExt cx="0" cy="0"/>
        </a:xfrm>
      </p:grpSpPr>
      <p:sp>
        <p:nvSpPr>
          <p:cNvPr id="900" name="Google Shape;900;p9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01" name="Google Shape;901;p9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02" name="Google Shape;902;p9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03" name="Google Shape;903;p9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04" name="Google Shape;904;p92"/>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Performance Dress for Boys</a:t>
            </a:r>
            <a:endParaRPr sz="1100"/>
          </a:p>
        </p:txBody>
      </p:sp>
      <p:sp>
        <p:nvSpPr>
          <p:cNvPr id="905" name="Google Shape;905;p92"/>
          <p:cNvSpPr txBox="1"/>
          <p:nvPr/>
        </p:nvSpPr>
        <p:spPr>
          <a:xfrm>
            <a:off x="378765" y="814486"/>
            <a:ext cx="8385900" cy="3393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Beethoven, Brahms, Concert Choir, Bel Canto Chamber Choir, Adoration Band, Select Wind Ensemble, Jazz Ensemble, Classical Guitar, Praise and Worship Classes:</a:t>
            </a:r>
            <a:endParaRPr sz="1100"/>
          </a:p>
          <a:p>
            <a:pPr indent="0" lvl="0" marL="0" marR="0" rtl="0" algn="l">
              <a:spcBef>
                <a:spcPts val="0"/>
              </a:spcBef>
              <a:spcAft>
                <a:spcPts val="0"/>
              </a:spcAft>
              <a:buNone/>
            </a:pPr>
            <a:r>
              <a:t/>
            </a:r>
            <a:endParaRPr b="1" sz="2400">
              <a:solidFill>
                <a:srgbClr val="000000"/>
              </a:solidFill>
              <a:latin typeface="Arial"/>
              <a:ea typeface="Arial"/>
              <a:cs typeface="Arial"/>
              <a:sym typeface="Arial"/>
            </a:endParaRPr>
          </a:p>
          <a:p>
            <a:pPr indent="0" lvl="0" marL="0" marR="0" rtl="0" algn="l">
              <a:spcBef>
                <a:spcPts val="0"/>
              </a:spcBef>
              <a:spcAft>
                <a:spcPts val="0"/>
              </a:spcAft>
              <a:buNone/>
            </a:pPr>
            <a:r>
              <a:rPr b="1" i="0" lang="en" sz="2400" u="sng" strike="noStrike">
                <a:solidFill>
                  <a:srgbClr val="000000"/>
                </a:solidFill>
                <a:latin typeface="Arial"/>
                <a:ea typeface="Arial"/>
                <a:cs typeface="Arial"/>
                <a:sym typeface="Arial"/>
              </a:rPr>
              <a:t>BOYS:</a:t>
            </a:r>
            <a:r>
              <a:rPr b="1" i="0" lang="en" sz="2400" strike="noStrike">
                <a:solidFill>
                  <a:srgbClr val="000000"/>
                </a:solidFill>
                <a:latin typeface="Arial"/>
                <a:ea typeface="Arial"/>
                <a:cs typeface="Arial"/>
                <a:sym typeface="Arial"/>
              </a:rPr>
              <a:t>	Black dress pants, white or black long sleeved dress shirt, black belt, black socks, black dress shoes, a red tie and a black bow tie that you will purchase through PSHP. You may add a black dress jacket if desired.</a:t>
            </a:r>
            <a:endParaRPr sz="1100"/>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0" name="Shape 910"/>
        <p:cNvGrpSpPr/>
        <p:nvPr/>
      </p:nvGrpSpPr>
      <p:grpSpPr>
        <a:xfrm>
          <a:off x="0" y="0"/>
          <a:ext cx="0" cy="0"/>
          <a:chOff x="0" y="0"/>
          <a:chExt cx="0" cy="0"/>
        </a:xfrm>
      </p:grpSpPr>
      <p:sp>
        <p:nvSpPr>
          <p:cNvPr id="911" name="Google Shape;911;p9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2" name="Google Shape;912;p93"/>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3" name="Google Shape;913;p93"/>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4" name="Google Shape;914;p93"/>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15" name="Google Shape;915;p93"/>
          <p:cNvSpPr/>
          <p:nvPr/>
        </p:nvSpPr>
        <p:spPr>
          <a:xfrm>
            <a:off x="519546" y="73353"/>
            <a:ext cx="8104800" cy="48480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Concert Guidelines &amp; Etiquette</a:t>
            </a:r>
            <a:endParaRPr sz="1100"/>
          </a:p>
        </p:txBody>
      </p:sp>
      <p:sp>
        <p:nvSpPr>
          <p:cNvPr id="916" name="Google Shape;916;p93"/>
          <p:cNvSpPr txBox="1"/>
          <p:nvPr/>
        </p:nvSpPr>
        <p:spPr>
          <a:xfrm>
            <a:off x="378765" y="814486"/>
            <a:ext cx="8385900" cy="3255600"/>
          </a:xfrm>
          <a:prstGeom prst="rect">
            <a:avLst/>
          </a:prstGeom>
          <a:solidFill>
            <a:schemeClr val="lt1"/>
          </a:solidFill>
          <a:ln>
            <a:noFill/>
          </a:ln>
        </p:spPr>
        <p:txBody>
          <a:bodyPr anchorCtr="0" anchor="t" bIns="34275" lIns="68575" spcFirstLastPara="1" rIns="68575" wrap="square" tIns="34275">
            <a:spAutoFit/>
          </a:bodyPr>
          <a:lstStyle/>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Some concerts are at other locations, so check carefully. Arrive early to all concerts and times will be announced the week before the concert.</a:t>
            </a:r>
            <a:endParaRPr sz="1100"/>
          </a:p>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Audience seating begins 10 minutes before our performances.</a:t>
            </a:r>
            <a:endParaRPr sz="1100"/>
          </a:p>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DO NOT enter or leave the performing hall while any group is performing.</a:t>
            </a:r>
            <a:endParaRPr sz="1100"/>
          </a:p>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NO electronic devices are to be taken on the stage by any student during any performance.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5" name="Shape 215"/>
        <p:cNvGrpSpPr/>
        <p:nvPr/>
      </p:nvGrpSpPr>
      <p:grpSpPr>
        <a:xfrm>
          <a:off x="0" y="0"/>
          <a:ext cx="0" cy="0"/>
          <a:chOff x="0" y="0"/>
          <a:chExt cx="0" cy="0"/>
        </a:xfrm>
      </p:grpSpPr>
      <p:sp>
        <p:nvSpPr>
          <p:cNvPr id="216" name="Google Shape;216;p3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7" name="Google Shape;217;p31"/>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8" name="Google Shape;218;p31"/>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19" name="Google Shape;219;p31"/>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20" name="Google Shape;220;p31"/>
          <p:cNvSpPr txBox="1"/>
          <p:nvPr/>
        </p:nvSpPr>
        <p:spPr>
          <a:xfrm>
            <a:off x="523001" y="182363"/>
            <a:ext cx="8097900" cy="762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lnSpc>
                <a:spcPct val="100000"/>
              </a:lnSpc>
              <a:spcBef>
                <a:spcPts val="0"/>
              </a:spcBef>
              <a:spcAft>
                <a:spcPts val="0"/>
              </a:spcAft>
              <a:buClr>
                <a:srgbClr val="0000FF"/>
              </a:buClr>
              <a:buSzPts val="4500"/>
              <a:buFont typeface="Calibri"/>
              <a:buNone/>
            </a:pPr>
            <a:r>
              <a:rPr lang="en" sz="4500" u="sng">
                <a:solidFill>
                  <a:srgbClr val="0000FF"/>
                </a:solidFill>
                <a:latin typeface="Calibri"/>
                <a:ea typeface="Calibri"/>
                <a:cs typeface="Calibri"/>
                <a:sym typeface="Calibri"/>
              </a:rPr>
              <a:t>Enroll on JackRabbit</a:t>
            </a:r>
            <a:endParaRPr b="0" i="0" sz="4500" u="none" cap="none" strike="noStrike">
              <a:solidFill>
                <a:schemeClr val="dk1"/>
              </a:solidFill>
              <a:latin typeface="Arial"/>
              <a:ea typeface="Arial"/>
              <a:cs typeface="Arial"/>
              <a:sym typeface="Arial"/>
            </a:endParaRPr>
          </a:p>
        </p:txBody>
      </p:sp>
      <p:sp>
        <p:nvSpPr>
          <p:cNvPr id="221" name="Google Shape;221;p31"/>
          <p:cNvSpPr txBox="1"/>
          <p:nvPr/>
        </p:nvSpPr>
        <p:spPr>
          <a:xfrm>
            <a:off x="693000" y="1230325"/>
            <a:ext cx="7758000" cy="484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ctr">
              <a:spcBef>
                <a:spcPts val="0"/>
              </a:spcBef>
              <a:spcAft>
                <a:spcPts val="0"/>
              </a:spcAft>
              <a:buNone/>
            </a:pPr>
            <a:r>
              <a:rPr b="1" lang="en" sz="2700">
                <a:solidFill>
                  <a:schemeClr val="dk1"/>
                </a:solidFill>
                <a:latin typeface="Calibri"/>
                <a:ea typeface="Calibri"/>
                <a:cs typeface="Calibri"/>
                <a:sym typeface="Calibri"/>
              </a:rPr>
              <a:t>If attending, or completed required info meeting</a:t>
            </a:r>
            <a:endParaRPr sz="1100"/>
          </a:p>
        </p:txBody>
      </p:sp>
      <p:pic>
        <p:nvPicPr>
          <p:cNvPr id="222" name="Google Shape;222;p31"/>
          <p:cNvPicPr preferRelativeResize="0"/>
          <p:nvPr/>
        </p:nvPicPr>
        <p:blipFill>
          <a:blip r:embed="rId3">
            <a:alphaModFix/>
          </a:blip>
          <a:stretch>
            <a:fillRect/>
          </a:stretch>
        </p:blipFill>
        <p:spPr>
          <a:xfrm>
            <a:off x="3075075" y="1848675"/>
            <a:ext cx="2995049" cy="2995049"/>
          </a:xfrm>
          <a:prstGeom prst="rect">
            <a:avLst/>
          </a:prstGeom>
          <a:noFill/>
          <a:ln>
            <a:noFill/>
          </a:ln>
        </p:spPr>
      </p:pic>
      <p:sp>
        <p:nvSpPr>
          <p:cNvPr id="223" name="Google Shape;223;p31">
            <a:hlinkClick r:id="rId4"/>
          </p:cNvPr>
          <p:cNvSpPr txBox="1"/>
          <p:nvPr/>
        </p:nvSpPr>
        <p:spPr>
          <a:xfrm>
            <a:off x="521600" y="2938825"/>
            <a:ext cx="1807200" cy="998400"/>
          </a:xfrm>
          <a:prstGeom prst="rect">
            <a:avLst/>
          </a:prstGeom>
          <a:solidFill>
            <a:schemeClr val="lt1"/>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a:solidFill>
                  <a:srgbClr val="0000FF"/>
                </a:solidFill>
                <a:latin typeface="Calibri"/>
                <a:ea typeface="Calibri"/>
                <a:cs typeface="Calibri"/>
                <a:sym typeface="Calibri"/>
              </a:rPr>
              <a:t>Click Here for</a:t>
            </a:r>
            <a:endParaRPr b="1" sz="2100">
              <a:solidFill>
                <a:srgbClr val="0000FF"/>
              </a:solidFill>
              <a:latin typeface="Calibri"/>
              <a:ea typeface="Calibri"/>
              <a:cs typeface="Calibri"/>
              <a:sym typeface="Calibri"/>
            </a:endParaRPr>
          </a:p>
          <a:p>
            <a:pPr indent="0" lvl="0" marL="0" rtl="0" algn="ctr">
              <a:spcBef>
                <a:spcPts val="0"/>
              </a:spcBef>
              <a:spcAft>
                <a:spcPts val="0"/>
              </a:spcAft>
              <a:buNone/>
            </a:pPr>
            <a:r>
              <a:rPr b="1" lang="en" sz="2100">
                <a:solidFill>
                  <a:srgbClr val="0000FF"/>
                </a:solidFill>
                <a:latin typeface="Calibri"/>
                <a:ea typeface="Calibri"/>
                <a:cs typeface="Calibri"/>
                <a:sym typeface="Calibri"/>
              </a:rPr>
              <a:t>Web link</a:t>
            </a:r>
            <a:endParaRPr b="1" sz="2100">
              <a:solidFill>
                <a:srgbClr val="0000FF"/>
              </a:solidFill>
              <a:latin typeface="Calibri"/>
              <a:ea typeface="Calibri"/>
              <a:cs typeface="Calibri"/>
              <a:sym typeface="Calibri"/>
            </a:endParaRPr>
          </a:p>
        </p:txBody>
      </p:sp>
      <p:sp>
        <p:nvSpPr>
          <p:cNvPr id="224" name="Google Shape;224;p31"/>
          <p:cNvSpPr txBox="1"/>
          <p:nvPr/>
        </p:nvSpPr>
        <p:spPr>
          <a:xfrm>
            <a:off x="6373375" y="2001075"/>
            <a:ext cx="2413800" cy="2704500"/>
          </a:xfrm>
          <a:prstGeom prst="rect">
            <a:avLst/>
          </a:prstGeom>
          <a:solidFill>
            <a:srgbClr val="FF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100" u="sng">
                <a:solidFill>
                  <a:schemeClr val="lt1"/>
                </a:solidFill>
                <a:latin typeface="Calibri"/>
                <a:ea typeface="Calibri"/>
                <a:cs typeface="Calibri"/>
                <a:sym typeface="Calibri"/>
              </a:rPr>
              <a:t>This is only</a:t>
            </a:r>
            <a:r>
              <a:rPr b="1" lang="en" sz="2100">
                <a:solidFill>
                  <a:schemeClr val="lt1"/>
                </a:solidFill>
                <a:latin typeface="Calibri"/>
                <a:ea typeface="Calibri"/>
                <a:cs typeface="Calibri"/>
                <a:sym typeface="Calibri"/>
              </a:rPr>
              <a:t> for those who have registered for PSHP already in </a:t>
            </a:r>
            <a:r>
              <a:rPr b="1" lang="en" sz="2100">
                <a:solidFill>
                  <a:schemeClr val="lt1"/>
                </a:solidFill>
                <a:latin typeface="Calibri"/>
                <a:ea typeface="Calibri"/>
                <a:cs typeface="Calibri"/>
                <a:sym typeface="Calibri"/>
              </a:rPr>
              <a:t>person</a:t>
            </a:r>
            <a:r>
              <a:rPr b="1" lang="en" sz="2100">
                <a:solidFill>
                  <a:schemeClr val="lt1"/>
                </a:solidFill>
                <a:latin typeface="Calibri"/>
                <a:ea typeface="Calibri"/>
                <a:cs typeface="Calibri"/>
                <a:sym typeface="Calibri"/>
              </a:rPr>
              <a:t> &amp; have specifically been instructed to register w/ JackRabbit</a:t>
            </a:r>
            <a:endParaRPr b="1" sz="2100">
              <a:solidFill>
                <a:schemeClr val="lt1"/>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21" name="Shape 921"/>
        <p:cNvGrpSpPr/>
        <p:nvPr/>
      </p:nvGrpSpPr>
      <p:grpSpPr>
        <a:xfrm>
          <a:off x="0" y="0"/>
          <a:ext cx="0" cy="0"/>
          <a:chOff x="0" y="0"/>
          <a:chExt cx="0" cy="0"/>
        </a:xfrm>
      </p:grpSpPr>
      <p:sp>
        <p:nvSpPr>
          <p:cNvPr id="922" name="Google Shape;922;p9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23" name="Google Shape;923;p9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24" name="Google Shape;924;p9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25" name="Google Shape;925;p9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26" name="Google Shape;926;p94"/>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Concert Guidelines &amp; Etiquette</a:t>
            </a:r>
            <a:endParaRPr sz="1100"/>
          </a:p>
        </p:txBody>
      </p:sp>
      <p:sp>
        <p:nvSpPr>
          <p:cNvPr id="927" name="Google Shape;927;p94"/>
          <p:cNvSpPr txBox="1"/>
          <p:nvPr/>
        </p:nvSpPr>
        <p:spPr>
          <a:xfrm>
            <a:off x="378765" y="814486"/>
            <a:ext cx="8385900" cy="3255600"/>
          </a:xfrm>
          <a:prstGeom prst="rect">
            <a:avLst/>
          </a:prstGeom>
          <a:solidFill>
            <a:schemeClr val="lt1"/>
          </a:solidFill>
          <a:ln>
            <a:noFill/>
          </a:ln>
        </p:spPr>
        <p:txBody>
          <a:bodyPr anchorCtr="0" anchor="t" bIns="34275" lIns="68575" spcFirstLastPara="1" rIns="68575" wrap="square" tIns="34275">
            <a:spAutoFit/>
          </a:bodyPr>
          <a:lstStyle/>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We request that the audience not have any electronic devices that would distract other audience members from enjoying the performance. Cameras and videos are allowed within reason.</a:t>
            </a:r>
            <a:endParaRPr sz="1100"/>
          </a:p>
          <a:p>
            <a:pPr indent="0" lvl="0" marL="457200" marR="0" rtl="0" algn="l">
              <a:spcBef>
                <a:spcPts val="0"/>
              </a:spcBef>
              <a:spcAft>
                <a:spcPts val="0"/>
              </a:spcAft>
              <a:buNone/>
            </a:pPr>
            <a:r>
              <a:t/>
            </a:r>
            <a:endParaRPr b="1" sz="2300">
              <a:solidFill>
                <a:srgbClr val="000000"/>
              </a:solidFill>
              <a:latin typeface="Arial"/>
              <a:ea typeface="Arial"/>
              <a:cs typeface="Arial"/>
              <a:sym typeface="Arial"/>
            </a:endParaRPr>
          </a:p>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Students will need to remain seated with their class before and during the concerts. During a come and go concert for the younger students, the parent may come get the child when they are finished performing.</a:t>
            </a:r>
            <a:endParaRPr sz="1100"/>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32" name="Shape 932"/>
        <p:cNvGrpSpPr/>
        <p:nvPr/>
      </p:nvGrpSpPr>
      <p:grpSpPr>
        <a:xfrm>
          <a:off x="0" y="0"/>
          <a:ext cx="0" cy="0"/>
          <a:chOff x="0" y="0"/>
          <a:chExt cx="0" cy="0"/>
        </a:xfrm>
      </p:grpSpPr>
      <p:sp>
        <p:nvSpPr>
          <p:cNvPr id="933" name="Google Shape;933;p9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34" name="Google Shape;934;p9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35" name="Google Shape;935;p9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36" name="Google Shape;936;p9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37" name="Google Shape;937;p95"/>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Concert Guidelines &amp; Etiquette</a:t>
            </a:r>
            <a:endParaRPr sz="1100"/>
          </a:p>
        </p:txBody>
      </p:sp>
      <p:sp>
        <p:nvSpPr>
          <p:cNvPr id="938" name="Google Shape;938;p95"/>
          <p:cNvSpPr txBox="1"/>
          <p:nvPr/>
        </p:nvSpPr>
        <p:spPr>
          <a:xfrm>
            <a:off x="378765" y="814486"/>
            <a:ext cx="8385900" cy="4317600"/>
          </a:xfrm>
          <a:prstGeom prst="rect">
            <a:avLst/>
          </a:prstGeom>
          <a:solidFill>
            <a:schemeClr val="lt1"/>
          </a:solidFill>
          <a:ln>
            <a:noFill/>
          </a:ln>
        </p:spPr>
        <p:txBody>
          <a:bodyPr anchorCtr="0" anchor="t" bIns="34275" lIns="68575" spcFirstLastPara="1" rIns="68575" wrap="square" tIns="34275">
            <a:spAutoFit/>
          </a:bodyPr>
          <a:lstStyle/>
          <a:p>
            <a:pPr indent="-374650" lvl="0" marL="457200" marR="0" rtl="0" algn="l">
              <a:spcBef>
                <a:spcPts val="0"/>
              </a:spcBef>
              <a:spcAft>
                <a:spcPts val="0"/>
              </a:spcAft>
              <a:buSzPts val="2300"/>
              <a:buChar char="●"/>
            </a:pPr>
            <a:r>
              <a:rPr b="1" i="0" lang="en" sz="2300" strike="noStrike">
                <a:solidFill>
                  <a:srgbClr val="000000"/>
                </a:solidFill>
                <a:latin typeface="Arial"/>
                <a:ea typeface="Arial"/>
                <a:cs typeface="Arial"/>
                <a:sym typeface="Arial"/>
              </a:rPr>
              <a:t>No chewing gum will be allowed on stage during a performance or evaluation. No hat</a:t>
            </a:r>
            <a:r>
              <a:rPr b="1" lang="en" sz="2300"/>
              <a:t>s in performances.</a:t>
            </a:r>
            <a:endParaRPr sz="1100"/>
          </a:p>
          <a:p>
            <a:pPr indent="0" lvl="0" marL="457200" marR="0" rtl="0" algn="l">
              <a:spcBef>
                <a:spcPts val="0"/>
              </a:spcBef>
              <a:spcAft>
                <a:spcPts val="0"/>
              </a:spcAft>
              <a:buNone/>
            </a:pPr>
            <a:r>
              <a:t/>
            </a:r>
            <a:endParaRPr b="1" sz="2300">
              <a:solidFill>
                <a:srgbClr val="000000"/>
              </a:solidFill>
              <a:latin typeface="Arial"/>
              <a:ea typeface="Arial"/>
              <a:cs typeface="Arial"/>
              <a:sym typeface="Arial"/>
            </a:endParaRPr>
          </a:p>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Please be respectful and considerate of all of the adults and student teachers who are helping keep things running smoothly.</a:t>
            </a:r>
            <a:endParaRPr sz="1100"/>
          </a:p>
          <a:p>
            <a:pPr indent="0" lvl="0" marL="457200" marR="0" rtl="0" algn="l">
              <a:spcBef>
                <a:spcPts val="0"/>
              </a:spcBef>
              <a:spcAft>
                <a:spcPts val="0"/>
              </a:spcAft>
              <a:buNone/>
            </a:pPr>
            <a:r>
              <a:t/>
            </a:r>
            <a:endParaRPr b="1" sz="2300">
              <a:solidFill>
                <a:srgbClr val="000000"/>
              </a:solidFill>
              <a:latin typeface="Arial"/>
              <a:ea typeface="Arial"/>
              <a:cs typeface="Arial"/>
              <a:sym typeface="Arial"/>
            </a:endParaRPr>
          </a:p>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Please plan on staying for the entire concert, unless it is a scheduled come and go concert. If a family has to leave early for an emergency, a parent will need to come and get their children from their class seating area.</a:t>
            </a:r>
            <a:endParaRPr sz="1100"/>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43" name="Shape 943"/>
        <p:cNvGrpSpPr/>
        <p:nvPr/>
      </p:nvGrpSpPr>
      <p:grpSpPr>
        <a:xfrm>
          <a:off x="0" y="0"/>
          <a:ext cx="0" cy="0"/>
          <a:chOff x="0" y="0"/>
          <a:chExt cx="0" cy="0"/>
        </a:xfrm>
      </p:grpSpPr>
      <p:sp>
        <p:nvSpPr>
          <p:cNvPr id="944" name="Google Shape;944;p9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45" name="Google Shape;945;p9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46" name="Google Shape;946;p9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47" name="Google Shape;947;p9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48" name="Google Shape;948;p96"/>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Class Conduct and Disciplinary Policy</a:t>
            </a:r>
            <a:endParaRPr sz="1100"/>
          </a:p>
        </p:txBody>
      </p:sp>
      <p:sp>
        <p:nvSpPr>
          <p:cNvPr id="949" name="Google Shape;949;p96"/>
          <p:cNvSpPr txBox="1"/>
          <p:nvPr/>
        </p:nvSpPr>
        <p:spPr>
          <a:xfrm>
            <a:off x="378765" y="814486"/>
            <a:ext cx="8385900" cy="3963600"/>
          </a:xfrm>
          <a:prstGeom prst="rect">
            <a:avLst/>
          </a:prstGeom>
          <a:solidFill>
            <a:schemeClr val="lt1"/>
          </a:solidFill>
          <a:ln>
            <a:noFill/>
          </a:ln>
        </p:spPr>
        <p:txBody>
          <a:bodyPr anchorCtr="0" anchor="t" bIns="34275" lIns="68575" spcFirstLastPara="1" rIns="68575" wrap="square" tIns="34275">
            <a:spAutoFit/>
          </a:bodyPr>
          <a:lstStyle/>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Please remember that we are a Christian organization by name and by our actions. We encourage and expect our students to be respectful at all times whether they are in class, in the parking lot, or at any Play and Sing His Praises function.</a:t>
            </a:r>
            <a:endParaRPr sz="1100"/>
          </a:p>
          <a:p>
            <a:pPr indent="0" lvl="0" marL="457200" marR="0" rtl="0" algn="l">
              <a:spcBef>
                <a:spcPts val="0"/>
              </a:spcBef>
              <a:spcAft>
                <a:spcPts val="0"/>
              </a:spcAft>
              <a:buNone/>
            </a:pPr>
            <a:r>
              <a:t/>
            </a:r>
            <a:endParaRPr b="1" i="0" sz="2300" strike="noStrike">
              <a:solidFill>
                <a:srgbClr val="000000"/>
              </a:solidFill>
              <a:latin typeface="Arial"/>
              <a:ea typeface="Arial"/>
              <a:cs typeface="Arial"/>
              <a:sym typeface="Arial"/>
            </a:endParaRPr>
          </a:p>
          <a:p>
            <a:pPr indent="-374650" lvl="0" marL="457200" marR="0" rtl="0" algn="l">
              <a:spcBef>
                <a:spcPts val="0"/>
              </a:spcBef>
              <a:spcAft>
                <a:spcPts val="0"/>
              </a:spcAft>
              <a:buClr>
                <a:srgbClr val="000000"/>
              </a:buClr>
              <a:buSzPts val="2300"/>
              <a:buFont typeface="Arial"/>
              <a:buChar char="●"/>
            </a:pPr>
            <a:r>
              <a:rPr b="1" i="0" lang="en" sz="2300" strike="noStrike">
                <a:solidFill>
                  <a:srgbClr val="000000"/>
                </a:solidFill>
                <a:latin typeface="Arial"/>
                <a:ea typeface="Arial"/>
                <a:cs typeface="Arial"/>
                <a:sym typeface="Arial"/>
              </a:rPr>
              <a:t>No electronic devices (cell phones, I-pads, I-Books, MP3s, I-pods, etc.) are to be used in class, either by talking, texting, or listening; unless by a teacher for an educational purpose. All electronic devices must remain in their backpacks, pockets, or purses.</a:t>
            </a:r>
            <a:endParaRPr sz="110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54" name="Shape 954"/>
        <p:cNvGrpSpPr/>
        <p:nvPr/>
      </p:nvGrpSpPr>
      <p:grpSpPr>
        <a:xfrm>
          <a:off x="0" y="0"/>
          <a:ext cx="0" cy="0"/>
          <a:chOff x="0" y="0"/>
          <a:chExt cx="0" cy="0"/>
        </a:xfrm>
      </p:grpSpPr>
      <p:sp>
        <p:nvSpPr>
          <p:cNvPr id="955" name="Google Shape;955;p9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56" name="Google Shape;956;p9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57" name="Google Shape;957;p9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58" name="Google Shape;958;p9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59" name="Google Shape;959;p97"/>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Class Conduct and Disciplinary Policy</a:t>
            </a:r>
            <a:endParaRPr sz="1100"/>
          </a:p>
        </p:txBody>
      </p:sp>
      <p:sp>
        <p:nvSpPr>
          <p:cNvPr id="960" name="Google Shape;960;p97"/>
          <p:cNvSpPr txBox="1"/>
          <p:nvPr/>
        </p:nvSpPr>
        <p:spPr>
          <a:xfrm>
            <a:off x="378765" y="814486"/>
            <a:ext cx="8385900" cy="3393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In the unlikely event that there is a discipline problem in class, teachers are to give students one verbal warning. If the warning is not heeded, the parent</a:t>
            </a:r>
            <a:r>
              <a:rPr b="1" i="0" lang="en" sz="2400" strike="noStrike">
                <a:solidFill>
                  <a:srgbClr val="000000"/>
                </a:solidFill>
                <a:latin typeface="Arial"/>
                <a:ea typeface="Arial"/>
                <a:cs typeface="Arial"/>
                <a:sym typeface="Arial"/>
              </a:rPr>
              <a:t> wil</a:t>
            </a:r>
            <a:r>
              <a:rPr b="1" lang="en" sz="2400">
                <a:solidFill>
                  <a:srgbClr val="000000"/>
                </a:solidFill>
                <a:latin typeface="Arial"/>
                <a:ea typeface="Arial"/>
                <a:cs typeface="Arial"/>
                <a:sym typeface="Arial"/>
              </a:rPr>
              <a:t>l be called and/or </a:t>
            </a:r>
            <a:r>
              <a:rPr b="1" i="0" lang="en" sz="2400" strike="noStrike">
                <a:solidFill>
                  <a:srgbClr val="000000"/>
                </a:solidFill>
                <a:latin typeface="Arial"/>
                <a:ea typeface="Arial"/>
                <a:cs typeface="Arial"/>
                <a:sym typeface="Arial"/>
              </a:rPr>
              <a:t>the student will be removed from class and taken to a parent or a Director’s Board member to await the parent’s arrival. The teacher, board member, and parent will meet to resolve any issues. The teacher, board member, and parent will be asked to sign a form stating the resolution.</a:t>
            </a:r>
            <a:endParaRPr sz="1100"/>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65" name="Shape 965"/>
        <p:cNvGrpSpPr/>
        <p:nvPr/>
      </p:nvGrpSpPr>
      <p:grpSpPr>
        <a:xfrm>
          <a:off x="0" y="0"/>
          <a:ext cx="0" cy="0"/>
          <a:chOff x="0" y="0"/>
          <a:chExt cx="0" cy="0"/>
        </a:xfrm>
      </p:grpSpPr>
      <p:sp>
        <p:nvSpPr>
          <p:cNvPr id="966" name="Google Shape;966;p9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67" name="Google Shape;967;p9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68" name="Google Shape;968;p9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69" name="Google Shape;969;p9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70" name="Google Shape;970;p98"/>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971" name="Google Shape;971;p98"/>
          <p:cNvSpPr txBox="1"/>
          <p:nvPr/>
        </p:nvSpPr>
        <p:spPr>
          <a:xfrm>
            <a:off x="427250" y="1361752"/>
            <a:ext cx="8385900" cy="3270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 No running or roughhousing in the church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b</a:t>
            </a:r>
            <a:r>
              <a:rPr b="1" i="0" lang="en" sz="2600" strike="noStrike">
                <a:solidFill>
                  <a:srgbClr val="000000"/>
                </a:solidFill>
                <a:latin typeface="Arial"/>
                <a:ea typeface="Arial"/>
                <a:cs typeface="Arial"/>
                <a:sym typeface="Arial"/>
              </a:rPr>
              <a:t>uilding.</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2. No balls, Frisbees, or other throwing objects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i</a:t>
            </a:r>
            <a:r>
              <a:rPr b="1" i="0" lang="en" sz="2600" strike="noStrike">
                <a:solidFill>
                  <a:srgbClr val="000000"/>
                </a:solidFill>
                <a:latin typeface="Arial"/>
                <a:ea typeface="Arial"/>
                <a:cs typeface="Arial"/>
                <a:sym typeface="Arial"/>
              </a:rPr>
              <a:t>nside.</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3. All “visiting” should take place in the fellowship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hall.  PLEASE DO NOT VISIT IN THE </a:t>
            </a:r>
            <a:endParaRPr b="1" i="0" sz="26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600" strike="noStrike">
                <a:solidFill>
                  <a:srgbClr val="000000"/>
                </a:solidFill>
                <a:latin typeface="Arial"/>
                <a:ea typeface="Arial"/>
                <a:cs typeface="Arial"/>
                <a:sym typeface="Arial"/>
              </a:rPr>
              <a:t>SANCTUARY. (Parents are</a:t>
            </a:r>
            <a:r>
              <a:rPr b="1" lang="en" sz="2600"/>
              <a:t> </a:t>
            </a:r>
            <a:r>
              <a:rPr b="1" i="0" lang="en" sz="2600" strike="noStrike">
                <a:solidFill>
                  <a:srgbClr val="000000"/>
                </a:solidFill>
                <a:latin typeface="Arial"/>
                <a:ea typeface="Arial"/>
                <a:cs typeface="Arial"/>
                <a:sym typeface="Arial"/>
              </a:rPr>
              <a:t>welcome to attend any class at any time, but please remain quiet.)</a:t>
            </a:r>
            <a:endParaRPr sz="1100"/>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76" name="Shape 976"/>
        <p:cNvGrpSpPr/>
        <p:nvPr/>
      </p:nvGrpSpPr>
      <p:grpSpPr>
        <a:xfrm>
          <a:off x="0" y="0"/>
          <a:ext cx="0" cy="0"/>
          <a:chOff x="0" y="0"/>
          <a:chExt cx="0" cy="0"/>
        </a:xfrm>
      </p:grpSpPr>
      <p:sp>
        <p:nvSpPr>
          <p:cNvPr id="977" name="Google Shape;977;p9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78" name="Google Shape;978;p9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79" name="Google Shape;979;p9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80" name="Google Shape;980;p9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81" name="Google Shape;981;p99"/>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982" name="Google Shape;982;p99"/>
          <p:cNvSpPr txBox="1"/>
          <p:nvPr/>
        </p:nvSpPr>
        <p:spPr>
          <a:xfrm>
            <a:off x="427256" y="1361740"/>
            <a:ext cx="8385900" cy="2870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4. The games tables and any church equipment are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off limits to our students.</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5. The elevator is off limits unless you are physically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unable to handle the stairs</a:t>
            </a:r>
            <a:r>
              <a:rPr b="1" lang="en" sz="2600"/>
              <a:t> or have heavy items. </a:t>
            </a:r>
            <a:r>
              <a:rPr b="1" i="0" lang="en" sz="2600" strike="noStrike">
                <a:solidFill>
                  <a:srgbClr val="000000"/>
                </a:solidFill>
                <a:latin typeface="Arial"/>
                <a:ea typeface="Arial"/>
                <a:cs typeface="Arial"/>
                <a:sym typeface="Arial"/>
              </a:rPr>
              <a:t>6. Do not play around or sit/stand on the wooden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coat racks/dividers in the fellowship hall. They tip </a:t>
            </a:r>
            <a:br>
              <a:rPr b="1" i="0" lang="en" sz="2600" strike="noStrike">
                <a:solidFill>
                  <a:srgbClr val="000000"/>
                </a:solidFill>
                <a:latin typeface="Arial"/>
                <a:ea typeface="Arial"/>
                <a:cs typeface="Arial"/>
                <a:sym typeface="Arial"/>
              </a:rPr>
            </a:br>
            <a:r>
              <a:rPr b="1" i="0" lang="en" sz="2600" strike="noStrike">
                <a:solidFill>
                  <a:srgbClr val="000000"/>
                </a:solidFill>
                <a:latin typeface="Arial"/>
                <a:ea typeface="Arial"/>
                <a:cs typeface="Arial"/>
                <a:sym typeface="Arial"/>
              </a:rPr>
              <a:t>	over easily.</a:t>
            </a:r>
            <a:endParaRPr sz="110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7" name="Shape 987"/>
        <p:cNvGrpSpPr/>
        <p:nvPr/>
      </p:nvGrpSpPr>
      <p:grpSpPr>
        <a:xfrm>
          <a:off x="0" y="0"/>
          <a:ext cx="0" cy="0"/>
          <a:chOff x="0" y="0"/>
          <a:chExt cx="0" cy="0"/>
        </a:xfrm>
      </p:grpSpPr>
      <p:sp>
        <p:nvSpPr>
          <p:cNvPr id="988" name="Google Shape;988;p10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89" name="Google Shape;989;p10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90" name="Google Shape;990;p10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91" name="Google Shape;991;p10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992" name="Google Shape;992;p100"/>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993" name="Google Shape;993;p100"/>
          <p:cNvSpPr txBox="1"/>
          <p:nvPr/>
        </p:nvSpPr>
        <p:spPr>
          <a:xfrm>
            <a:off x="427256" y="1361740"/>
            <a:ext cx="8385900" cy="2870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7. All food and drink must stay in the fellowship hall on the wooden floor area or be eaten outside. Please sit at a table when eating inside and be sure to pick up all trash inside and outside. If your table is messy, please wipe it down. Please put away all food and lunch items by 2:00, so the clean-up crew can work to restore the church.</a:t>
            </a:r>
            <a:endParaRPr sz="1100"/>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8" name="Shape 998"/>
        <p:cNvGrpSpPr/>
        <p:nvPr/>
      </p:nvGrpSpPr>
      <p:grpSpPr>
        <a:xfrm>
          <a:off x="0" y="0"/>
          <a:ext cx="0" cy="0"/>
          <a:chOff x="0" y="0"/>
          <a:chExt cx="0" cy="0"/>
        </a:xfrm>
      </p:grpSpPr>
      <p:sp>
        <p:nvSpPr>
          <p:cNvPr id="999" name="Google Shape;999;p10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00" name="Google Shape;1000;p10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01" name="Google Shape;1001;p10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02" name="Google Shape;1002;p10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03" name="Google Shape;1003;p101"/>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1004" name="Google Shape;1004;p101"/>
          <p:cNvSpPr txBox="1"/>
          <p:nvPr/>
        </p:nvSpPr>
        <p:spPr>
          <a:xfrm>
            <a:off x="427256" y="1361740"/>
            <a:ext cx="8385900" cy="2870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8. The use of the gas stove top and oven are off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limits to students, but may be used by adults. </a:t>
            </a:r>
            <a:endParaRPr b="1" i="0" sz="26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600" strike="noStrike">
                <a:solidFill>
                  <a:srgbClr val="000000"/>
                </a:solidFill>
                <a:latin typeface="Arial"/>
                <a:ea typeface="Arial"/>
                <a:cs typeface="Arial"/>
                <a:sym typeface="Arial"/>
              </a:rPr>
              <a:t>Microwaves are available for all for heating food.</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9. Please bring your own dishes and silverware for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any food.</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10. Do not leave dirty dishes in the kitchen. There is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no one to clean up after you!  </a:t>
            </a:r>
            <a:endParaRPr sz="1100"/>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09" name="Shape 1009"/>
        <p:cNvGrpSpPr/>
        <p:nvPr/>
      </p:nvGrpSpPr>
      <p:grpSpPr>
        <a:xfrm>
          <a:off x="0" y="0"/>
          <a:ext cx="0" cy="0"/>
          <a:chOff x="0" y="0"/>
          <a:chExt cx="0" cy="0"/>
        </a:xfrm>
      </p:grpSpPr>
      <p:sp>
        <p:nvSpPr>
          <p:cNvPr id="1010" name="Google Shape;1010;p10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11" name="Google Shape;1011;p10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12" name="Google Shape;1012;p10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13" name="Google Shape;1013;p10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14" name="Google Shape;1014;p102"/>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1015" name="Google Shape;1015;p102"/>
          <p:cNvSpPr txBox="1"/>
          <p:nvPr/>
        </p:nvSpPr>
        <p:spPr>
          <a:xfrm>
            <a:off x="427256" y="1361740"/>
            <a:ext cx="8385900" cy="3270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11. In order to follow church policy, no nuts or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peanut butter are allowed in the building. You can </a:t>
            </a:r>
            <a:endParaRPr b="1" i="0" sz="26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600" strike="noStrike">
                <a:solidFill>
                  <a:srgbClr val="000000"/>
                </a:solidFill>
                <a:latin typeface="Arial"/>
                <a:ea typeface="Arial"/>
                <a:cs typeface="Arial"/>
                <a:sym typeface="Arial"/>
              </a:rPr>
              <a:t>eat these outside the building, but hands must be washed when returning inside.</a:t>
            </a:r>
            <a:endParaRPr sz="1100"/>
          </a:p>
          <a:p>
            <a:pPr indent="0" lvl="0" marL="0" marR="0" rtl="0" algn="l">
              <a:spcBef>
                <a:spcPts val="0"/>
              </a:spcBef>
              <a:spcAft>
                <a:spcPts val="0"/>
              </a:spcAft>
              <a:buNone/>
            </a:pPr>
            <a:r>
              <a:t/>
            </a:r>
            <a:endParaRPr b="1" sz="2600"/>
          </a:p>
          <a:p>
            <a:pPr indent="0" lvl="0" marL="0" marR="0" rtl="0" algn="l">
              <a:spcBef>
                <a:spcPts val="0"/>
              </a:spcBef>
              <a:spcAft>
                <a:spcPts val="0"/>
              </a:spcAft>
              <a:buNone/>
            </a:pPr>
            <a:r>
              <a:rPr b="1" lang="en" sz="2600"/>
              <a:t>1</a:t>
            </a:r>
            <a:r>
              <a:rPr b="1" i="0" lang="en" sz="2600" strike="noStrike">
                <a:solidFill>
                  <a:srgbClr val="000000"/>
                </a:solidFill>
                <a:latin typeface="Arial"/>
                <a:ea typeface="Arial"/>
                <a:cs typeface="Arial"/>
                <a:sym typeface="Arial"/>
              </a:rPr>
              <a:t>2. Remember that </a:t>
            </a:r>
            <a:r>
              <a:rPr b="1" lang="en" sz="2600">
                <a:solidFill>
                  <a:srgbClr val="000000"/>
                </a:solidFill>
                <a:latin typeface="Arial"/>
                <a:ea typeface="Arial"/>
                <a:cs typeface="Arial"/>
                <a:sym typeface="Arial"/>
              </a:rPr>
              <a:t>even though the church office is </a:t>
            </a:r>
            <a:endParaRPr b="1" sz="2600">
              <a:solidFill>
                <a:srgbClr val="000000"/>
              </a:solidFill>
              <a:latin typeface="Arial"/>
              <a:ea typeface="Arial"/>
              <a:cs typeface="Arial"/>
              <a:sym typeface="Arial"/>
            </a:endParaRPr>
          </a:p>
          <a:p>
            <a:pPr indent="457200" lvl="0" marL="0" marR="0" rtl="0" algn="l">
              <a:spcBef>
                <a:spcPts val="0"/>
              </a:spcBef>
              <a:spcAft>
                <a:spcPts val="0"/>
              </a:spcAft>
              <a:buNone/>
            </a:pPr>
            <a:r>
              <a:rPr b="1" lang="en" sz="2600">
                <a:solidFill>
                  <a:srgbClr val="000000"/>
                </a:solidFill>
                <a:latin typeface="Arial"/>
                <a:ea typeface="Arial"/>
                <a:cs typeface="Arial"/>
                <a:sym typeface="Arial"/>
              </a:rPr>
              <a:t>closed on Fridays, Asbury still has some </a:t>
            </a:r>
            <a:endParaRPr b="1" sz="2600">
              <a:solidFill>
                <a:srgbClr val="000000"/>
              </a:solidFill>
              <a:latin typeface="Arial"/>
              <a:ea typeface="Arial"/>
              <a:cs typeface="Arial"/>
              <a:sym typeface="Arial"/>
            </a:endParaRPr>
          </a:p>
          <a:p>
            <a:pPr indent="0" lvl="0" marL="457200" marR="0" rtl="0" algn="l">
              <a:spcBef>
                <a:spcPts val="0"/>
              </a:spcBef>
              <a:spcAft>
                <a:spcPts val="0"/>
              </a:spcAft>
              <a:buNone/>
            </a:pPr>
            <a:r>
              <a:rPr b="1" lang="en" sz="2600">
                <a:solidFill>
                  <a:srgbClr val="000000"/>
                </a:solidFill>
                <a:latin typeface="Arial"/>
                <a:ea typeface="Arial"/>
                <a:cs typeface="Arial"/>
                <a:sym typeface="Arial"/>
              </a:rPr>
              <a:t>business on Friday during PSHP.</a:t>
            </a:r>
            <a:endParaRPr b="1" i="0" sz="2600" strike="noStrike">
              <a:solidFill>
                <a:srgbClr val="000000"/>
              </a:solidFill>
              <a:latin typeface="Arial"/>
              <a:ea typeface="Arial"/>
              <a:cs typeface="Arial"/>
              <a:sym typeface="Aria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20" name="Shape 1020"/>
        <p:cNvGrpSpPr/>
        <p:nvPr/>
      </p:nvGrpSpPr>
      <p:grpSpPr>
        <a:xfrm>
          <a:off x="0" y="0"/>
          <a:ext cx="0" cy="0"/>
          <a:chOff x="0" y="0"/>
          <a:chExt cx="0" cy="0"/>
        </a:xfrm>
      </p:grpSpPr>
      <p:sp>
        <p:nvSpPr>
          <p:cNvPr id="1021" name="Google Shape;1021;p10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22" name="Google Shape;1022;p10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23" name="Google Shape;1023;p10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24" name="Google Shape;1024;p10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25" name="Google Shape;1025;p103"/>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1026" name="Google Shape;1026;p103"/>
          <p:cNvSpPr txBox="1"/>
          <p:nvPr/>
        </p:nvSpPr>
        <p:spPr>
          <a:xfrm>
            <a:off x="274850" y="1209350"/>
            <a:ext cx="8627400" cy="36711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13. </a:t>
            </a:r>
            <a:r>
              <a:rPr b="1" lang="en" sz="2600"/>
              <a:t>No physical touching will be permitted between </a:t>
            </a:r>
            <a:endParaRPr b="1" sz="2600"/>
          </a:p>
          <a:p>
            <a:pPr indent="457200" lvl="0" marL="0" marR="0" rtl="0" algn="l">
              <a:spcBef>
                <a:spcPts val="0"/>
              </a:spcBef>
              <a:spcAft>
                <a:spcPts val="0"/>
              </a:spcAft>
              <a:buNone/>
            </a:pPr>
            <a:r>
              <a:rPr b="1" lang="en" sz="2600"/>
              <a:t>any students on the church property or at any </a:t>
            </a:r>
            <a:endParaRPr b="1" sz="2600"/>
          </a:p>
          <a:p>
            <a:pPr indent="0" lvl="0" marL="457200" marR="0" rtl="0" algn="l">
              <a:spcBef>
                <a:spcPts val="0"/>
              </a:spcBef>
              <a:spcAft>
                <a:spcPts val="0"/>
              </a:spcAft>
              <a:buNone/>
            </a:pPr>
            <a:r>
              <a:rPr b="1" lang="en" sz="2600"/>
              <a:t>PSHP activity. This includes the parking lot. We encourage a safe environment to meet Christian friends. (No “Public Displays of Affection”)</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14. In the event that something is broken or damaged,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please report it to the Director’s Board Member on </a:t>
            </a:r>
            <a:endParaRPr b="1" i="0" sz="26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600" strike="noStrike">
                <a:solidFill>
                  <a:srgbClr val="000000"/>
                </a:solidFill>
                <a:latin typeface="Arial"/>
                <a:ea typeface="Arial"/>
                <a:cs typeface="Arial"/>
                <a:sym typeface="Arial"/>
              </a:rPr>
              <a:t>duty. The PSHP group will be responsible for repairs or replacement.</a:t>
            </a:r>
            <a:endParaRPr sz="11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9" name="Shape 229"/>
        <p:cNvGrpSpPr/>
        <p:nvPr/>
      </p:nvGrpSpPr>
      <p:grpSpPr>
        <a:xfrm>
          <a:off x="0" y="0"/>
          <a:ext cx="0" cy="0"/>
          <a:chOff x="0" y="0"/>
          <a:chExt cx="0" cy="0"/>
        </a:xfrm>
      </p:grpSpPr>
      <p:sp>
        <p:nvSpPr>
          <p:cNvPr id="230" name="Google Shape;230;p3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1" name="Google Shape;231;p3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2" name="Google Shape;232;p3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3" name="Google Shape;233;p3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34" name="Google Shape;234;p32"/>
          <p:cNvSpPr txBox="1"/>
          <p:nvPr/>
        </p:nvSpPr>
        <p:spPr>
          <a:xfrm>
            <a:off x="457200" y="1140068"/>
            <a:ext cx="8409709" cy="3300904"/>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Play and Sing His Praises Home School Music, here after referred to as PSHP, is a Christ-centered organization with the purpose of providing quality music instruction for the students of Christian homeschooling families.  Our goal is to encourage Christian students in their love of music using music from many genres, time periods, and backgrounds:</a:t>
            </a:r>
            <a:endParaRPr b="0" i="0" sz="3000" u="none" cap="none" strike="noStrike">
              <a:solidFill>
                <a:schemeClr val="dk1"/>
              </a:solidFill>
              <a:latin typeface="Arial"/>
              <a:ea typeface="Arial"/>
              <a:cs typeface="Arial"/>
              <a:sym typeface="Arial"/>
            </a:endParaRPr>
          </a:p>
        </p:txBody>
      </p:sp>
      <p:sp>
        <p:nvSpPr>
          <p:cNvPr id="235" name="Google Shape;235;p32"/>
          <p:cNvSpPr/>
          <p:nvPr/>
        </p:nvSpPr>
        <p:spPr>
          <a:xfrm>
            <a:off x="1747404"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Mission Statement (1/2)</a:t>
            </a:r>
            <a:endParaRPr sz="15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31" name="Shape 1031"/>
        <p:cNvGrpSpPr/>
        <p:nvPr/>
      </p:nvGrpSpPr>
      <p:grpSpPr>
        <a:xfrm>
          <a:off x="0" y="0"/>
          <a:ext cx="0" cy="0"/>
          <a:chOff x="0" y="0"/>
          <a:chExt cx="0" cy="0"/>
        </a:xfrm>
      </p:grpSpPr>
      <p:sp>
        <p:nvSpPr>
          <p:cNvPr id="1032" name="Google Shape;1032;p10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33" name="Google Shape;1033;p10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34" name="Google Shape;1034;p10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35" name="Google Shape;1035;p10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36" name="Google Shape;1036;p104"/>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1037" name="Google Shape;1037;p104"/>
          <p:cNvSpPr txBox="1"/>
          <p:nvPr/>
        </p:nvSpPr>
        <p:spPr>
          <a:xfrm>
            <a:off x="427250" y="1361752"/>
            <a:ext cx="8385900" cy="36711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15. Students shall not have firearms, knives, or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weapons on church property or at PSHP </a:t>
            </a:r>
            <a:endParaRPr b="1" i="0" sz="26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600" strike="noStrike">
                <a:solidFill>
                  <a:srgbClr val="000000"/>
                </a:solidFill>
                <a:latin typeface="Arial"/>
                <a:ea typeface="Arial"/>
                <a:cs typeface="Arial"/>
                <a:sym typeface="Arial"/>
              </a:rPr>
              <a:t>activities. Folding pockets knives may be carried in a pocket provided they remain in a pocket and the child has their parent’s permission.</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16. Students may only use their computers in the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Fellowship Hall and with their parent’s </a:t>
            </a:r>
            <a:endParaRPr b="1" i="0" sz="26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600" strike="noStrike">
                <a:solidFill>
                  <a:srgbClr val="000000"/>
                </a:solidFill>
                <a:latin typeface="Arial"/>
                <a:ea typeface="Arial"/>
                <a:cs typeface="Arial"/>
                <a:sym typeface="Arial"/>
              </a:rPr>
              <a:t>permission. Please be considerate of others and their families.</a:t>
            </a:r>
            <a:endParaRPr sz="1100"/>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42" name="Shape 1042"/>
        <p:cNvGrpSpPr/>
        <p:nvPr/>
      </p:nvGrpSpPr>
      <p:grpSpPr>
        <a:xfrm>
          <a:off x="0" y="0"/>
          <a:ext cx="0" cy="0"/>
          <a:chOff x="0" y="0"/>
          <a:chExt cx="0" cy="0"/>
        </a:xfrm>
      </p:grpSpPr>
      <p:sp>
        <p:nvSpPr>
          <p:cNvPr id="1043" name="Google Shape;1043;p10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44" name="Google Shape;1044;p10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45" name="Google Shape;1045;p10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46" name="Google Shape;1046;p10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47" name="Google Shape;1047;p105"/>
          <p:cNvSpPr/>
          <p:nvPr/>
        </p:nvSpPr>
        <p:spPr>
          <a:xfrm>
            <a:off x="519546" y="73353"/>
            <a:ext cx="8104909" cy="900247"/>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1048" name="Google Shape;1048;p105"/>
          <p:cNvSpPr txBox="1"/>
          <p:nvPr/>
        </p:nvSpPr>
        <p:spPr>
          <a:xfrm>
            <a:off x="379625" y="1134276"/>
            <a:ext cx="8385900" cy="3270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17. Students may not leave the Asbury campus by </a:t>
            </a:r>
            <a:endParaRPr b="1" i="0" sz="26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600" strike="noStrike">
                <a:solidFill>
                  <a:srgbClr val="000000"/>
                </a:solidFill>
                <a:latin typeface="Arial"/>
                <a:ea typeface="Arial"/>
                <a:cs typeface="Arial"/>
                <a:sym typeface="Arial"/>
              </a:rPr>
              <a:t>foot or car without the permission of their parents.</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18. </a:t>
            </a:r>
            <a:r>
              <a:rPr b="1" lang="en" sz="2600"/>
              <a:t>PSHP</a:t>
            </a:r>
            <a:r>
              <a:rPr b="1" i="0" lang="en" sz="2600" strike="noStrike">
                <a:solidFill>
                  <a:srgbClr val="000000"/>
                </a:solidFill>
                <a:latin typeface="Arial"/>
                <a:ea typeface="Arial"/>
                <a:cs typeface="Arial"/>
                <a:sym typeface="Arial"/>
              </a:rPr>
              <a:t> families are always welcome, but please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do not invite extra friends to come socialize if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they are not part of the music classes on Friday.</a:t>
            </a:r>
            <a:endParaRPr sz="1100"/>
          </a:p>
          <a:p>
            <a:pPr indent="0" lvl="0" marL="0" marR="0" rtl="0" algn="l">
              <a:spcBef>
                <a:spcPts val="0"/>
              </a:spcBef>
              <a:spcAft>
                <a:spcPts val="0"/>
              </a:spcAft>
              <a:buNone/>
            </a:pPr>
            <a:r>
              <a:rPr b="1" i="0" lang="en" sz="2600" strike="noStrike">
                <a:solidFill>
                  <a:srgbClr val="000000"/>
                </a:solidFill>
                <a:latin typeface="Arial"/>
                <a:ea typeface="Arial"/>
                <a:cs typeface="Arial"/>
                <a:sym typeface="Arial"/>
              </a:rPr>
              <a:t>19. Please be quiet in the entryways and in the </a:t>
            </a:r>
            <a:endParaRPr b="1" i="0" sz="26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600" strike="noStrike">
                <a:solidFill>
                  <a:srgbClr val="000000"/>
                </a:solidFill>
                <a:latin typeface="Arial"/>
                <a:ea typeface="Arial"/>
                <a:cs typeface="Arial"/>
                <a:sym typeface="Arial"/>
              </a:rPr>
              <a:t>hallways.</a:t>
            </a:r>
            <a:endParaRPr sz="1100"/>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53" name="Shape 1053"/>
        <p:cNvGrpSpPr/>
        <p:nvPr/>
      </p:nvGrpSpPr>
      <p:grpSpPr>
        <a:xfrm>
          <a:off x="0" y="0"/>
          <a:ext cx="0" cy="0"/>
          <a:chOff x="0" y="0"/>
          <a:chExt cx="0" cy="0"/>
        </a:xfrm>
      </p:grpSpPr>
      <p:sp>
        <p:nvSpPr>
          <p:cNvPr id="1054" name="Google Shape;1054;p10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55" name="Google Shape;1055;p106"/>
          <p:cNvSpPr/>
          <p:nvPr/>
        </p:nvSpPr>
        <p:spPr>
          <a:xfrm flipH="1" rot="-5400000">
            <a:off x="1999950" y="-1999629"/>
            <a:ext cx="5143500" cy="9143400"/>
          </a:xfrm>
          <a:prstGeom prst="rect">
            <a:avLst/>
          </a:prstGeom>
          <a:gradFill>
            <a:gsLst>
              <a:gs pos="0">
                <a:schemeClr val="accent1"/>
              </a:gs>
              <a:gs pos="8000">
                <a:schemeClr val="accent1"/>
              </a:gs>
              <a:gs pos="100000">
                <a:srgbClr val="1F3864"/>
              </a:gs>
            </a:gsLst>
            <a:lin ang="12000143"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56" name="Google Shape;1056;p106"/>
          <p:cNvSpPr/>
          <p:nvPr/>
        </p:nvSpPr>
        <p:spPr>
          <a:xfrm flipH="1" rot="10800000">
            <a:off x="-1733" y="-21"/>
            <a:ext cx="6803100" cy="5143200"/>
          </a:xfrm>
          <a:prstGeom prst="rect">
            <a:avLst/>
          </a:prstGeom>
          <a:gradFill>
            <a:gsLst>
              <a:gs pos="0">
                <a:srgbClr val="000000">
                  <a:alpha val="51764"/>
                </a:srgbClr>
              </a:gs>
              <a:gs pos="8000">
                <a:srgbClr val="000000">
                  <a:alpha val="51764"/>
                </a:srgbClr>
              </a:gs>
              <a:gs pos="100000">
                <a:schemeClr val="accent1"/>
              </a:gs>
            </a:gsLst>
            <a:lin ang="4800126"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57" name="Google Shape;1057;p106"/>
          <p:cNvSpPr/>
          <p:nvPr/>
        </p:nvSpPr>
        <p:spPr>
          <a:xfrm flipH="1" rot="-5400000">
            <a:off x="2737200" y="-1264462"/>
            <a:ext cx="3670800" cy="9145200"/>
          </a:xfrm>
          <a:prstGeom prst="rect">
            <a:avLst/>
          </a:prstGeom>
          <a:gradFill>
            <a:gsLst>
              <a:gs pos="0">
                <a:srgbClr val="9CC2E5">
                  <a:alpha val="0"/>
                </a:srgbClr>
              </a:gs>
              <a:gs pos="100000">
                <a:srgbClr val="000000">
                  <a:alpha val="45882"/>
                </a:srgbClr>
              </a:gs>
            </a:gsLst>
            <a:lin ang="1200117"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58" name="Google Shape;1058;p106"/>
          <p:cNvSpPr/>
          <p:nvPr/>
        </p:nvSpPr>
        <p:spPr>
          <a:xfrm>
            <a:off x="519546" y="73353"/>
            <a:ext cx="8104800" cy="900300"/>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Guidelines for Student Conduct </a:t>
            </a:r>
            <a:endParaRPr sz="1100"/>
          </a:p>
          <a:p>
            <a:pPr indent="0" lvl="0" marL="50800" marR="0" rtl="0" algn="ctr">
              <a:spcBef>
                <a:spcPts val="0"/>
              </a:spcBef>
              <a:spcAft>
                <a:spcPts val="0"/>
              </a:spcAft>
              <a:buNone/>
            </a:pPr>
            <a:r>
              <a:rPr b="1" lang="en" sz="2700">
                <a:solidFill>
                  <a:schemeClr val="dk1"/>
                </a:solidFill>
                <a:latin typeface="Cambria"/>
                <a:ea typeface="Cambria"/>
                <a:cs typeface="Cambria"/>
                <a:sym typeface="Cambria"/>
              </a:rPr>
              <a:t>&amp; Church Building Use</a:t>
            </a:r>
            <a:endParaRPr sz="1100"/>
          </a:p>
        </p:txBody>
      </p:sp>
      <p:sp>
        <p:nvSpPr>
          <p:cNvPr id="1059" name="Google Shape;1059;p106"/>
          <p:cNvSpPr txBox="1"/>
          <p:nvPr/>
        </p:nvSpPr>
        <p:spPr>
          <a:xfrm>
            <a:off x="379625" y="1134276"/>
            <a:ext cx="8385900" cy="1269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600"/>
              <a:t>20</a:t>
            </a:r>
            <a:r>
              <a:rPr b="1" i="0" lang="en" sz="2600" strike="noStrike">
                <a:solidFill>
                  <a:srgbClr val="000000"/>
                </a:solidFill>
                <a:latin typeface="Arial"/>
                <a:ea typeface="Arial"/>
                <a:cs typeface="Arial"/>
                <a:sym typeface="Arial"/>
              </a:rPr>
              <a:t>.  Student</a:t>
            </a:r>
            <a:r>
              <a:rPr b="1" lang="en" sz="2600"/>
              <a:t>s do not hang out in unsupervised </a:t>
            </a:r>
            <a:endParaRPr b="1" sz="2600"/>
          </a:p>
          <a:p>
            <a:pPr indent="457200" lvl="0" marL="0" marR="0" rtl="0" algn="l">
              <a:spcBef>
                <a:spcPts val="0"/>
              </a:spcBef>
              <a:spcAft>
                <a:spcPts val="0"/>
              </a:spcAft>
              <a:buNone/>
            </a:pPr>
            <a:r>
              <a:rPr b="1" lang="en" sz="2600"/>
              <a:t>areas. (Empty classrooms, stairways, etc.) Be </a:t>
            </a:r>
            <a:endParaRPr b="1" sz="2600"/>
          </a:p>
          <a:p>
            <a:pPr indent="0" lvl="0" marL="457200" marR="0" rtl="0" algn="l">
              <a:spcBef>
                <a:spcPts val="0"/>
              </a:spcBef>
              <a:spcAft>
                <a:spcPts val="0"/>
              </a:spcAft>
              <a:buNone/>
            </a:pPr>
            <a:r>
              <a:rPr b="1" lang="en" sz="2600"/>
              <a:t>where adults can see you. </a:t>
            </a:r>
            <a:endParaRPr b="1" sz="2600"/>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64" name="Shape 1064"/>
        <p:cNvGrpSpPr/>
        <p:nvPr/>
      </p:nvGrpSpPr>
      <p:grpSpPr>
        <a:xfrm>
          <a:off x="0" y="0"/>
          <a:ext cx="0" cy="0"/>
          <a:chOff x="0" y="0"/>
          <a:chExt cx="0" cy="0"/>
        </a:xfrm>
      </p:grpSpPr>
      <p:sp>
        <p:nvSpPr>
          <p:cNvPr id="1065" name="Google Shape;1065;p10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66" name="Google Shape;1066;p10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67" name="Google Shape;1067;p10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68" name="Google Shape;1068;p10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69" name="Google Shape;1069;p107"/>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Special Notes for Outdoors or Off Campus</a:t>
            </a:r>
            <a:endParaRPr sz="1100"/>
          </a:p>
        </p:txBody>
      </p:sp>
      <p:sp>
        <p:nvSpPr>
          <p:cNvPr id="1070" name="Google Shape;1070;p107"/>
          <p:cNvSpPr txBox="1"/>
          <p:nvPr/>
        </p:nvSpPr>
        <p:spPr>
          <a:xfrm>
            <a:off x="378765" y="821849"/>
            <a:ext cx="8385900" cy="2870700"/>
          </a:xfrm>
          <a:prstGeom prst="rect">
            <a:avLst/>
          </a:prstGeom>
          <a:solidFill>
            <a:schemeClr val="lt1"/>
          </a:solidFill>
          <a:ln>
            <a:noFill/>
          </a:ln>
        </p:spPr>
        <p:txBody>
          <a:bodyPr anchorCtr="0" anchor="t" bIns="34275" lIns="68575" spcFirstLastPara="1" rIns="68575" wrap="square" tIns="34275">
            <a:spAutoFit/>
          </a:bodyPr>
          <a:lstStyle/>
          <a:p>
            <a:pPr indent="-393700" lvl="0" marL="457200" marR="0" rtl="0" algn="l">
              <a:spcBef>
                <a:spcPts val="0"/>
              </a:spcBef>
              <a:spcAft>
                <a:spcPts val="0"/>
              </a:spcAft>
              <a:buClr>
                <a:srgbClr val="000000"/>
              </a:buClr>
              <a:buSzPts val="2600"/>
              <a:buFont typeface="Arial"/>
              <a:buChar char="●"/>
            </a:pPr>
            <a:r>
              <a:rPr b="1" i="0" lang="en" sz="2600" u="sng" strike="noStrike">
                <a:solidFill>
                  <a:srgbClr val="000000"/>
                </a:solidFill>
                <a:latin typeface="Arial"/>
                <a:ea typeface="Arial"/>
                <a:cs typeface="Arial"/>
                <a:sym typeface="Arial"/>
              </a:rPr>
              <a:t>Please Discuss </a:t>
            </a:r>
            <a:r>
              <a:rPr b="1" i="0" lang="en" sz="2600" strike="noStrike">
                <a:solidFill>
                  <a:srgbClr val="000000"/>
                </a:solidFill>
                <a:latin typeface="Arial"/>
                <a:ea typeface="Arial"/>
                <a:cs typeface="Arial"/>
                <a:sym typeface="Arial"/>
              </a:rPr>
              <a:t>and make appropriate plans if you allow your student to walk to nearby businesses. (also discuss any riding issues)</a:t>
            </a:r>
            <a:endParaRPr b="1" i="0" sz="2600" strike="noStrike">
              <a:solidFill>
                <a:srgbClr val="000000"/>
              </a:solidFill>
              <a:latin typeface="Arial"/>
              <a:ea typeface="Arial"/>
              <a:cs typeface="Arial"/>
              <a:sym typeface="Arial"/>
            </a:endParaRPr>
          </a:p>
          <a:p>
            <a:pPr indent="0" lvl="0" marL="914400" marR="0" rtl="0" algn="l">
              <a:spcBef>
                <a:spcPts val="0"/>
              </a:spcBef>
              <a:spcAft>
                <a:spcPts val="0"/>
              </a:spcAft>
              <a:buNone/>
            </a:pPr>
            <a:r>
              <a:t/>
            </a:r>
            <a:endParaRPr b="1" sz="2600"/>
          </a:p>
          <a:p>
            <a:pPr indent="-393700" lvl="0" marL="457200" marR="0" rtl="0" algn="l">
              <a:spcBef>
                <a:spcPts val="0"/>
              </a:spcBef>
              <a:spcAft>
                <a:spcPts val="0"/>
              </a:spcAft>
              <a:buClr>
                <a:srgbClr val="000000"/>
              </a:buClr>
              <a:buSzPts val="2600"/>
              <a:buFont typeface="Arial"/>
              <a:buChar char="●"/>
            </a:pPr>
            <a:r>
              <a:rPr b="1" lang="en" sz="2600" u="sng">
                <a:solidFill>
                  <a:srgbClr val="000000"/>
                </a:solidFill>
                <a:latin typeface="Arial"/>
                <a:ea typeface="Arial"/>
                <a:cs typeface="Arial"/>
                <a:sym typeface="Arial"/>
              </a:rPr>
              <a:t>Be Aware </a:t>
            </a:r>
            <a:r>
              <a:rPr b="1" lang="en" sz="2600">
                <a:solidFill>
                  <a:srgbClr val="000000"/>
                </a:solidFill>
                <a:latin typeface="Arial"/>
                <a:ea typeface="Arial"/>
                <a:cs typeface="Arial"/>
                <a:sym typeface="Arial"/>
              </a:rPr>
              <a:t>that this is a city neighborhood with the full city range of issues and individuals living nearby. </a:t>
            </a:r>
            <a:endParaRPr b="1" i="0" sz="2600" strike="noStrike">
              <a:solidFill>
                <a:srgbClr val="000000"/>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75" name="Shape 1075"/>
        <p:cNvGrpSpPr/>
        <p:nvPr/>
      </p:nvGrpSpPr>
      <p:grpSpPr>
        <a:xfrm>
          <a:off x="0" y="0"/>
          <a:ext cx="0" cy="0"/>
          <a:chOff x="0" y="0"/>
          <a:chExt cx="0" cy="0"/>
        </a:xfrm>
      </p:grpSpPr>
      <p:sp>
        <p:nvSpPr>
          <p:cNvPr id="1076" name="Google Shape;1076;p10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77" name="Google Shape;1077;p10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78" name="Google Shape;1078;p10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79" name="Google Shape;1079;p10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80" name="Google Shape;1080;p108"/>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Outside Building Guidelines</a:t>
            </a:r>
            <a:endParaRPr sz="1100"/>
          </a:p>
        </p:txBody>
      </p:sp>
      <p:sp>
        <p:nvSpPr>
          <p:cNvPr id="1081" name="Google Shape;1081;p108"/>
          <p:cNvSpPr txBox="1"/>
          <p:nvPr/>
        </p:nvSpPr>
        <p:spPr>
          <a:xfrm>
            <a:off x="378765" y="1507649"/>
            <a:ext cx="8385900" cy="23010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900" strike="noStrike">
                <a:solidFill>
                  <a:srgbClr val="000000"/>
                </a:solidFill>
                <a:latin typeface="Arial"/>
                <a:ea typeface="Arial"/>
                <a:cs typeface="Arial"/>
                <a:sym typeface="Arial"/>
              </a:rPr>
              <a:t>Play and Sing His Praises takes no responsibility for anyone outside the church building. Students should only be outside with their parent’s permission and supervision. We do not provide outdoor supervision of play.</a:t>
            </a:r>
            <a:endParaRPr sz="1100"/>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86" name="Shape 1086"/>
        <p:cNvGrpSpPr/>
        <p:nvPr/>
      </p:nvGrpSpPr>
      <p:grpSpPr>
        <a:xfrm>
          <a:off x="0" y="0"/>
          <a:ext cx="0" cy="0"/>
          <a:chOff x="0" y="0"/>
          <a:chExt cx="0" cy="0"/>
        </a:xfrm>
      </p:grpSpPr>
      <p:sp>
        <p:nvSpPr>
          <p:cNvPr id="1087" name="Google Shape;1087;p10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88" name="Google Shape;1088;p10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89" name="Google Shape;1089;p10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90" name="Google Shape;1090;p10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91" name="Google Shape;1091;p109"/>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Outside Building Guidelines</a:t>
            </a:r>
            <a:endParaRPr sz="1100"/>
          </a:p>
        </p:txBody>
      </p:sp>
      <p:sp>
        <p:nvSpPr>
          <p:cNvPr id="1092" name="Google Shape;1092;p109"/>
          <p:cNvSpPr txBox="1"/>
          <p:nvPr/>
        </p:nvSpPr>
        <p:spPr>
          <a:xfrm>
            <a:off x="379053" y="1078158"/>
            <a:ext cx="8385900" cy="3640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900" strike="noStrike">
                <a:solidFill>
                  <a:srgbClr val="000000"/>
                </a:solidFill>
                <a:latin typeface="Arial"/>
                <a:ea typeface="Arial"/>
                <a:cs typeface="Arial"/>
                <a:sym typeface="Arial"/>
              </a:rPr>
              <a:t>1. Be respectful of the church grounds. Do not </a:t>
            </a:r>
            <a:endParaRPr b="1" i="0" sz="29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900" strike="noStrike">
                <a:solidFill>
                  <a:srgbClr val="000000"/>
                </a:solidFill>
                <a:latin typeface="Arial"/>
                <a:ea typeface="Arial"/>
                <a:cs typeface="Arial"/>
                <a:sym typeface="Arial"/>
              </a:rPr>
              <a:t>play in flower beds, climb fences, climb </a:t>
            </a:r>
            <a:endParaRPr b="1" i="0" sz="29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900" strike="noStrike">
                <a:solidFill>
                  <a:srgbClr val="000000"/>
                </a:solidFill>
                <a:latin typeface="Arial"/>
                <a:ea typeface="Arial"/>
                <a:cs typeface="Arial"/>
                <a:sym typeface="Arial"/>
              </a:rPr>
              <a:t>trees, or break off branches.</a:t>
            </a:r>
            <a:endParaRPr sz="1100"/>
          </a:p>
          <a:p>
            <a:pPr indent="0" lvl="0" marL="0" marR="0" rtl="0" algn="l">
              <a:spcBef>
                <a:spcPts val="0"/>
              </a:spcBef>
              <a:spcAft>
                <a:spcPts val="0"/>
              </a:spcAft>
              <a:buNone/>
            </a:pPr>
            <a:r>
              <a:rPr b="1" i="0" lang="en" sz="2900" strike="noStrike">
                <a:solidFill>
                  <a:srgbClr val="000000"/>
                </a:solidFill>
                <a:latin typeface="Arial"/>
                <a:ea typeface="Arial"/>
                <a:cs typeface="Arial"/>
                <a:sym typeface="Arial"/>
              </a:rPr>
              <a:t>2. No wrestling.</a:t>
            </a:r>
            <a:endParaRPr sz="1100"/>
          </a:p>
          <a:p>
            <a:pPr indent="0" lvl="0" marL="0" marR="0" rtl="0" algn="l">
              <a:spcBef>
                <a:spcPts val="0"/>
              </a:spcBef>
              <a:spcAft>
                <a:spcPts val="0"/>
              </a:spcAft>
              <a:buNone/>
            </a:pPr>
            <a:r>
              <a:rPr b="1" i="0" lang="en" sz="2900" strike="noStrike">
                <a:solidFill>
                  <a:srgbClr val="000000"/>
                </a:solidFill>
                <a:latin typeface="Arial"/>
                <a:ea typeface="Arial"/>
                <a:cs typeface="Arial"/>
                <a:sym typeface="Arial"/>
              </a:rPr>
              <a:t>3. If you have muddy shoes, scrape them off or </a:t>
            </a:r>
            <a:endParaRPr b="1" i="0" sz="29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900" strike="noStrike">
                <a:solidFill>
                  <a:srgbClr val="000000"/>
                </a:solidFill>
                <a:latin typeface="Arial"/>
                <a:ea typeface="Arial"/>
                <a:cs typeface="Arial"/>
                <a:sym typeface="Arial"/>
              </a:rPr>
              <a:t>remove them before entering the church.</a:t>
            </a:r>
            <a:endParaRPr sz="1100"/>
          </a:p>
          <a:p>
            <a:pPr indent="0" lvl="0" marL="0" marR="0" rtl="0" algn="l">
              <a:spcBef>
                <a:spcPts val="0"/>
              </a:spcBef>
              <a:spcAft>
                <a:spcPts val="0"/>
              </a:spcAft>
              <a:buNone/>
            </a:pPr>
            <a:r>
              <a:rPr b="1" i="0" lang="en" sz="2900" strike="noStrike">
                <a:solidFill>
                  <a:srgbClr val="000000"/>
                </a:solidFill>
                <a:latin typeface="Arial"/>
                <a:ea typeface="Arial"/>
                <a:cs typeface="Arial"/>
                <a:sym typeface="Arial"/>
              </a:rPr>
              <a:t>4. Keep all balls, Frisbees, etc. away from </a:t>
            </a:r>
            <a:endParaRPr b="1" i="0" sz="29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900" strike="noStrike">
                <a:solidFill>
                  <a:srgbClr val="000000"/>
                </a:solidFill>
                <a:latin typeface="Arial"/>
                <a:ea typeface="Arial"/>
                <a:cs typeface="Arial"/>
                <a:sym typeface="Arial"/>
              </a:rPr>
              <a:t>vehicles.</a:t>
            </a:r>
            <a:endParaRPr sz="1100"/>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97" name="Shape 1097"/>
        <p:cNvGrpSpPr/>
        <p:nvPr/>
      </p:nvGrpSpPr>
      <p:grpSpPr>
        <a:xfrm>
          <a:off x="0" y="0"/>
          <a:ext cx="0" cy="0"/>
          <a:chOff x="0" y="0"/>
          <a:chExt cx="0" cy="0"/>
        </a:xfrm>
      </p:grpSpPr>
      <p:sp>
        <p:nvSpPr>
          <p:cNvPr id="1098" name="Google Shape;1098;p11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099" name="Google Shape;1099;p11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00" name="Google Shape;1100;p11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01" name="Google Shape;1101;p11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02" name="Google Shape;1102;p110"/>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Outside Building Guidelines</a:t>
            </a:r>
            <a:endParaRPr sz="1100"/>
          </a:p>
        </p:txBody>
      </p:sp>
      <p:sp>
        <p:nvSpPr>
          <p:cNvPr id="1103" name="Google Shape;1103;p110"/>
          <p:cNvSpPr txBox="1"/>
          <p:nvPr/>
        </p:nvSpPr>
        <p:spPr>
          <a:xfrm>
            <a:off x="378765" y="761146"/>
            <a:ext cx="8385900" cy="3809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5. If it is misting or raining, we ask that students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stay inside. You are welcome to bring indoor </a:t>
            </a:r>
            <a:endParaRPr b="1" i="0" sz="27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700" strike="noStrike">
                <a:solidFill>
                  <a:srgbClr val="000000"/>
                </a:solidFill>
                <a:latin typeface="Arial"/>
                <a:ea typeface="Arial"/>
                <a:cs typeface="Arial"/>
                <a:sym typeface="Arial"/>
              </a:rPr>
              <a:t>activities for your free time.</a:t>
            </a:r>
            <a:endParaRPr sz="1100"/>
          </a:p>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6. The use of any wheeled devices (except for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wheelchairs), such as skateboards, rip sticks,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or scooters is prohibited on the church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grounds.</a:t>
            </a:r>
            <a:endParaRPr sz="1100"/>
          </a:p>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7. Co-ed Contact Sports (football, basketball, and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soccer, etc.) will not be allowed.</a:t>
            </a:r>
            <a:endParaRPr sz="1100"/>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08" name="Shape 1108"/>
        <p:cNvGrpSpPr/>
        <p:nvPr/>
      </p:nvGrpSpPr>
      <p:grpSpPr>
        <a:xfrm>
          <a:off x="0" y="0"/>
          <a:ext cx="0" cy="0"/>
          <a:chOff x="0" y="0"/>
          <a:chExt cx="0" cy="0"/>
        </a:xfrm>
      </p:grpSpPr>
      <p:sp>
        <p:nvSpPr>
          <p:cNvPr id="1109" name="Google Shape;1109;p11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10" name="Google Shape;1110;p11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11" name="Google Shape;1111;p11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12" name="Google Shape;1112;p11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13" name="Google Shape;1113;p111"/>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Outside Building Guidelines</a:t>
            </a:r>
            <a:endParaRPr sz="1100"/>
          </a:p>
        </p:txBody>
      </p:sp>
      <p:sp>
        <p:nvSpPr>
          <p:cNvPr id="1114" name="Google Shape;1114;p111"/>
          <p:cNvSpPr txBox="1"/>
          <p:nvPr/>
        </p:nvSpPr>
        <p:spPr>
          <a:xfrm>
            <a:off x="378765" y="761146"/>
            <a:ext cx="8385900" cy="42252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8. The Safety Team’s responsibility is to monitor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the building and look out for visitors. Please </a:t>
            </a:r>
            <a:endParaRPr b="1" i="0" sz="2700" strike="noStrike">
              <a:solidFill>
                <a:srgbClr val="000000"/>
              </a:solidFill>
              <a:latin typeface="Arial"/>
              <a:ea typeface="Arial"/>
              <a:cs typeface="Arial"/>
              <a:sym typeface="Arial"/>
            </a:endParaRPr>
          </a:p>
          <a:p>
            <a:pPr indent="0" lvl="0" marL="457200" marR="0" rtl="0" algn="l">
              <a:spcBef>
                <a:spcPts val="0"/>
              </a:spcBef>
              <a:spcAft>
                <a:spcPts val="0"/>
              </a:spcAft>
              <a:buNone/>
            </a:pPr>
            <a:r>
              <a:rPr b="1" i="0" lang="en" sz="2700" strike="noStrike">
                <a:solidFill>
                  <a:srgbClr val="000000"/>
                </a:solidFill>
                <a:latin typeface="Arial"/>
                <a:ea typeface="Arial"/>
                <a:cs typeface="Arial"/>
                <a:sym typeface="Arial"/>
              </a:rPr>
              <a:t>monitor your own children when they are outside.</a:t>
            </a:r>
            <a:endParaRPr sz="1100"/>
          </a:p>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9. Please discuss family expectations, as far as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your children are concerned, about walking off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the Asbury campus, riding with another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student driver, or riding with another adult.</a:t>
            </a:r>
            <a:endParaRPr sz="1100"/>
          </a:p>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10. </a:t>
            </a:r>
            <a:r>
              <a:rPr b="1" lang="en" sz="2700">
                <a:solidFill>
                  <a:srgbClr val="000000"/>
                </a:solidFill>
                <a:latin typeface="Arial"/>
                <a:ea typeface="Arial"/>
                <a:cs typeface="Arial"/>
                <a:sym typeface="Arial"/>
              </a:rPr>
              <a:t>PSHP </a:t>
            </a:r>
            <a:r>
              <a:rPr b="1" i="0" lang="en" sz="2700" strike="noStrike">
                <a:solidFill>
                  <a:srgbClr val="000000"/>
                </a:solidFill>
                <a:latin typeface="Arial"/>
                <a:ea typeface="Arial"/>
                <a:cs typeface="Arial"/>
                <a:sym typeface="Arial"/>
              </a:rPr>
              <a:t>recommends all students use the buddy </a:t>
            </a:r>
            <a:endParaRPr b="1" i="0" sz="2700" strike="noStrike">
              <a:solidFill>
                <a:srgbClr val="000000"/>
              </a:solidFill>
              <a:latin typeface="Arial"/>
              <a:ea typeface="Arial"/>
              <a:cs typeface="Arial"/>
              <a:sym typeface="Arial"/>
            </a:endParaRPr>
          </a:p>
          <a:p>
            <a:pPr indent="457200" lvl="0" marL="0" marR="0" rtl="0" algn="l">
              <a:spcBef>
                <a:spcPts val="0"/>
              </a:spcBef>
              <a:spcAft>
                <a:spcPts val="0"/>
              </a:spcAft>
              <a:buNone/>
            </a:pPr>
            <a:r>
              <a:rPr b="1" i="0" lang="en" sz="2700" strike="noStrike">
                <a:solidFill>
                  <a:srgbClr val="000000"/>
                </a:solidFill>
                <a:latin typeface="Arial"/>
                <a:ea typeface="Arial"/>
                <a:cs typeface="Arial"/>
                <a:sym typeface="Arial"/>
              </a:rPr>
              <a:t>system.</a:t>
            </a:r>
            <a:endParaRPr sz="1100"/>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19" name="Shape 1119"/>
        <p:cNvGrpSpPr/>
        <p:nvPr/>
      </p:nvGrpSpPr>
      <p:grpSpPr>
        <a:xfrm>
          <a:off x="0" y="0"/>
          <a:ext cx="0" cy="0"/>
          <a:chOff x="0" y="0"/>
          <a:chExt cx="0" cy="0"/>
        </a:xfrm>
      </p:grpSpPr>
      <p:sp>
        <p:nvSpPr>
          <p:cNvPr id="1120" name="Google Shape;1120;p11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21" name="Google Shape;1121;p11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22" name="Google Shape;1122;p11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23" name="Google Shape;1123;p11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24" name="Google Shape;1124;p112"/>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Involvement</a:t>
            </a:r>
            <a:endParaRPr sz="1100"/>
          </a:p>
        </p:txBody>
      </p:sp>
      <p:sp>
        <p:nvSpPr>
          <p:cNvPr id="1125" name="Google Shape;1125;p112"/>
          <p:cNvSpPr txBox="1"/>
          <p:nvPr/>
        </p:nvSpPr>
        <p:spPr>
          <a:xfrm>
            <a:off x="378765" y="761146"/>
            <a:ext cx="8385900" cy="38097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lang="en" sz="2700"/>
              <a:t>Sign up to be a hall or kitchen monitor. PSHP requests that a parent from each family sign up for a 2 hour time slot, at least 3 times a year, to help maintain order and to sign up for three events.  We also ask for 2 slots as a door monitor. There will be guidelines and a name tag for you at the payment table for your monitoring duties. You will be reminded in the weekly update of your dates and times.</a:t>
            </a:r>
            <a:endParaRPr b="1" sz="2700"/>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0" name="Shape 1130"/>
        <p:cNvGrpSpPr/>
        <p:nvPr/>
      </p:nvGrpSpPr>
      <p:grpSpPr>
        <a:xfrm>
          <a:off x="0" y="0"/>
          <a:ext cx="0" cy="0"/>
          <a:chOff x="0" y="0"/>
          <a:chExt cx="0" cy="0"/>
        </a:xfrm>
      </p:grpSpPr>
      <p:sp>
        <p:nvSpPr>
          <p:cNvPr id="1131" name="Google Shape;1131;p11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32" name="Google Shape;1132;p11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33" name="Google Shape;1133;p11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34" name="Google Shape;1134;p11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35" name="Google Shape;1135;p113"/>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Involvement</a:t>
            </a:r>
            <a:endParaRPr sz="1100"/>
          </a:p>
        </p:txBody>
      </p:sp>
      <p:sp>
        <p:nvSpPr>
          <p:cNvPr id="1136" name="Google Shape;1136;p113"/>
          <p:cNvSpPr txBox="1"/>
          <p:nvPr/>
        </p:nvSpPr>
        <p:spPr>
          <a:xfrm>
            <a:off x="378765" y="761146"/>
            <a:ext cx="8385900" cy="25629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Help with extra events. Throughout the year we have many extra events, all of them are run by parent volunteers. Sign-up sheets will be at Registration and some will be shared by email with a website link. Please sign up for three or more events </a:t>
            </a:r>
            <a:r>
              <a:rPr b="1" lang="en" sz="2700">
                <a:solidFill>
                  <a:srgbClr val="000000"/>
                </a:solidFill>
                <a:latin typeface="Arial"/>
                <a:ea typeface="Arial"/>
                <a:cs typeface="Arial"/>
                <a:sym typeface="Arial"/>
              </a:rPr>
              <a:t>on</a:t>
            </a:r>
            <a:r>
              <a:rPr b="1" i="0" lang="en" sz="2700" strike="noStrike">
                <a:solidFill>
                  <a:srgbClr val="000000"/>
                </a:solidFill>
                <a:latin typeface="Arial"/>
                <a:ea typeface="Arial"/>
                <a:cs typeface="Arial"/>
                <a:sym typeface="Arial"/>
              </a:rPr>
              <a:t> Registration Day.</a:t>
            </a:r>
            <a:endParaRPr sz="11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0" name="Shape 240"/>
        <p:cNvGrpSpPr/>
        <p:nvPr/>
      </p:nvGrpSpPr>
      <p:grpSpPr>
        <a:xfrm>
          <a:off x="0" y="0"/>
          <a:ext cx="0" cy="0"/>
          <a:chOff x="0" y="0"/>
          <a:chExt cx="0" cy="0"/>
        </a:xfrm>
      </p:grpSpPr>
      <p:sp>
        <p:nvSpPr>
          <p:cNvPr id="241" name="Google Shape;241;p3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2" name="Google Shape;242;p3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3" name="Google Shape;243;p3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4" name="Google Shape;244;p3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245" name="Google Shape;245;p33"/>
          <p:cNvSpPr txBox="1"/>
          <p:nvPr/>
        </p:nvSpPr>
        <p:spPr>
          <a:xfrm>
            <a:off x="457200" y="1140068"/>
            <a:ext cx="8409709" cy="2377574"/>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3000" u="none" cap="none" strike="noStrike">
                <a:solidFill>
                  <a:schemeClr val="dk1"/>
                </a:solidFill>
                <a:latin typeface="Calibri"/>
                <a:ea typeface="Calibri"/>
                <a:cs typeface="Calibri"/>
                <a:sym typeface="Calibri"/>
              </a:rPr>
              <a:t>Classical, Christian, movie themes, appropriate popular music, etc.  It is our hope and prayer that students will gain an understanding and appreciation for music that will last a lifetime and be shared with others to the glory of God.</a:t>
            </a:r>
            <a:endParaRPr b="0" i="0" sz="3000" u="none" cap="none" strike="noStrike">
              <a:solidFill>
                <a:schemeClr val="dk1"/>
              </a:solidFill>
              <a:latin typeface="Arial"/>
              <a:ea typeface="Arial"/>
              <a:cs typeface="Arial"/>
              <a:sym typeface="Arial"/>
            </a:endParaRPr>
          </a:p>
        </p:txBody>
      </p:sp>
      <p:sp>
        <p:nvSpPr>
          <p:cNvPr id="246" name="Google Shape;246;p33"/>
          <p:cNvSpPr/>
          <p:nvPr/>
        </p:nvSpPr>
        <p:spPr>
          <a:xfrm>
            <a:off x="1747404" y="216434"/>
            <a:ext cx="5829300" cy="615649"/>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lnSpc>
                <a:spcPct val="115000"/>
              </a:lnSpc>
              <a:spcBef>
                <a:spcPts val="0"/>
              </a:spcBef>
              <a:spcAft>
                <a:spcPts val="0"/>
              </a:spcAft>
              <a:buNone/>
            </a:pPr>
            <a:r>
              <a:rPr b="1" lang="en" sz="3300">
                <a:solidFill>
                  <a:schemeClr val="dk1"/>
                </a:solidFill>
                <a:latin typeface="Cambria"/>
                <a:ea typeface="Cambria"/>
                <a:cs typeface="Cambria"/>
                <a:sym typeface="Cambria"/>
              </a:rPr>
              <a:t>Mission Statement  (2/2)</a:t>
            </a:r>
            <a:endParaRPr sz="1500">
              <a:solidFill>
                <a:schemeClr val="dk1"/>
              </a:solidFill>
              <a:latin typeface="Calibri"/>
              <a:ea typeface="Calibri"/>
              <a:cs typeface="Calibri"/>
              <a:sym typeface="Calibri"/>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41" name="Shape 1141"/>
        <p:cNvGrpSpPr/>
        <p:nvPr/>
      </p:nvGrpSpPr>
      <p:grpSpPr>
        <a:xfrm>
          <a:off x="0" y="0"/>
          <a:ext cx="0" cy="0"/>
          <a:chOff x="0" y="0"/>
          <a:chExt cx="0" cy="0"/>
        </a:xfrm>
      </p:grpSpPr>
      <p:sp>
        <p:nvSpPr>
          <p:cNvPr id="1142" name="Google Shape;1142;p114"/>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43" name="Google Shape;1143;p114"/>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44" name="Google Shape;1144;p114"/>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45" name="Google Shape;1145;p114"/>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46" name="Google Shape;1146;p114"/>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Involvement</a:t>
            </a:r>
            <a:endParaRPr sz="1100"/>
          </a:p>
        </p:txBody>
      </p:sp>
      <p:sp>
        <p:nvSpPr>
          <p:cNvPr id="1147" name="Google Shape;1147;p114"/>
          <p:cNvSpPr txBox="1"/>
          <p:nvPr/>
        </p:nvSpPr>
        <p:spPr>
          <a:xfrm>
            <a:off x="378765" y="761146"/>
            <a:ext cx="8385900" cy="29784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Become a “Friend of PSHP”. All parents are invited on the third Friday of each month to join our “Friends” meeting. These are held </a:t>
            </a:r>
            <a:r>
              <a:rPr b="1" lang="en" sz="2700"/>
              <a:t>September</a:t>
            </a:r>
            <a:r>
              <a:rPr b="1" i="0" lang="en" sz="2700" strike="noStrike">
                <a:solidFill>
                  <a:srgbClr val="000000"/>
                </a:solidFill>
                <a:latin typeface="Arial"/>
                <a:ea typeface="Arial"/>
                <a:cs typeface="Arial"/>
                <a:sym typeface="Arial"/>
              </a:rPr>
              <a:t> through May at 12:1</a:t>
            </a:r>
            <a:r>
              <a:rPr b="1" lang="en" sz="2700"/>
              <a:t>0</a:t>
            </a:r>
            <a:r>
              <a:rPr b="1" i="0" lang="en" sz="2700" strike="noStrike">
                <a:solidFill>
                  <a:srgbClr val="000000"/>
                </a:solidFill>
                <a:latin typeface="Arial"/>
                <a:ea typeface="Arial"/>
                <a:cs typeface="Arial"/>
                <a:sym typeface="Arial"/>
              </a:rPr>
              <a:t> in Room 203. Please join us to plan events, brainstorm new ideas and serve our teachers and students!  This group is the heart and soul of PSHP!</a:t>
            </a:r>
            <a:endParaRPr sz="1100"/>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2" name="Shape 1152"/>
        <p:cNvGrpSpPr/>
        <p:nvPr/>
      </p:nvGrpSpPr>
      <p:grpSpPr>
        <a:xfrm>
          <a:off x="0" y="0"/>
          <a:ext cx="0" cy="0"/>
          <a:chOff x="0" y="0"/>
          <a:chExt cx="0" cy="0"/>
        </a:xfrm>
      </p:grpSpPr>
      <p:sp>
        <p:nvSpPr>
          <p:cNvPr id="1153" name="Google Shape;1153;p11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54" name="Google Shape;1154;p115"/>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55" name="Google Shape;1155;p115"/>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56" name="Google Shape;1156;p115"/>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57" name="Google Shape;1157;p115"/>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Involvement</a:t>
            </a:r>
            <a:endParaRPr sz="1100"/>
          </a:p>
        </p:txBody>
      </p:sp>
      <p:sp>
        <p:nvSpPr>
          <p:cNvPr id="1158" name="Google Shape;1158;p115"/>
          <p:cNvSpPr txBox="1"/>
          <p:nvPr/>
        </p:nvSpPr>
        <p:spPr>
          <a:xfrm>
            <a:off x="378765" y="761146"/>
            <a:ext cx="8385900" cy="1731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700" strike="noStrike">
                <a:solidFill>
                  <a:srgbClr val="000000"/>
                </a:solidFill>
                <a:latin typeface="Arial"/>
                <a:ea typeface="Arial"/>
                <a:cs typeface="Arial"/>
                <a:sym typeface="Arial"/>
              </a:rPr>
              <a:t>Please pray for the PSHP music program that we can uphold our Godly mission. We will have prayer at 9:</a:t>
            </a:r>
            <a:r>
              <a:rPr b="1" lang="en" sz="2700"/>
              <a:t>15</a:t>
            </a:r>
            <a:r>
              <a:rPr b="1" i="0" lang="en" sz="2700" strike="noStrike">
                <a:solidFill>
                  <a:srgbClr val="000000"/>
                </a:solidFill>
                <a:latin typeface="Arial"/>
                <a:ea typeface="Arial"/>
                <a:cs typeface="Arial"/>
                <a:sym typeface="Arial"/>
              </a:rPr>
              <a:t> each Friday morning in the Fellowship Hall for parents.</a:t>
            </a:r>
            <a:endParaRPr sz="1100"/>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63" name="Shape 1163"/>
        <p:cNvGrpSpPr/>
        <p:nvPr/>
      </p:nvGrpSpPr>
      <p:grpSpPr>
        <a:xfrm>
          <a:off x="0" y="0"/>
          <a:ext cx="0" cy="0"/>
          <a:chOff x="0" y="0"/>
          <a:chExt cx="0" cy="0"/>
        </a:xfrm>
      </p:grpSpPr>
      <p:sp>
        <p:nvSpPr>
          <p:cNvPr id="1164" name="Google Shape;1164;p116"/>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65" name="Google Shape;1165;p116"/>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66" name="Google Shape;1166;p116"/>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67" name="Google Shape;1167;p116"/>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68" name="Google Shape;1168;p116"/>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Responsibilities</a:t>
            </a:r>
            <a:endParaRPr sz="1100"/>
          </a:p>
        </p:txBody>
      </p:sp>
      <p:sp>
        <p:nvSpPr>
          <p:cNvPr id="1169" name="Google Shape;1169;p116"/>
          <p:cNvSpPr txBox="1"/>
          <p:nvPr/>
        </p:nvSpPr>
        <p:spPr>
          <a:xfrm>
            <a:off x="378765" y="761146"/>
            <a:ext cx="8385900" cy="39636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300" strike="noStrike">
                <a:solidFill>
                  <a:srgbClr val="000000"/>
                </a:solidFill>
                <a:latin typeface="Arial"/>
                <a:ea typeface="Arial"/>
                <a:cs typeface="Arial"/>
                <a:sym typeface="Arial"/>
              </a:rPr>
              <a:t>No children ages 12 and younger should be left unattended when not in class. Parents are responsible to be at church with their children when not in class, or have another responsible adult in charge of their children. Siblings younger than 8 years old must be in sight and sound of their parent. An older sibling is not considered a responsible adult unless they are at least 15 years old and not attending a class while the younger sibling is at the church. Older Children (ages 13 and up) in multiple classes may wait at the church between classes, unattended, with parent’s permission.</a:t>
            </a:r>
            <a:endParaRPr sz="1100"/>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4" name="Shape 1174"/>
        <p:cNvGrpSpPr/>
        <p:nvPr/>
      </p:nvGrpSpPr>
      <p:grpSpPr>
        <a:xfrm>
          <a:off x="0" y="0"/>
          <a:ext cx="0" cy="0"/>
          <a:chOff x="0" y="0"/>
          <a:chExt cx="0" cy="0"/>
        </a:xfrm>
      </p:grpSpPr>
      <p:sp>
        <p:nvSpPr>
          <p:cNvPr id="1175" name="Google Shape;1175;p11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76" name="Google Shape;1176;p117"/>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77" name="Google Shape;1177;p117"/>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78" name="Google Shape;1178;p117"/>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79" name="Google Shape;1179;p117"/>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Responsibilities</a:t>
            </a:r>
            <a:endParaRPr sz="1100"/>
          </a:p>
        </p:txBody>
      </p:sp>
      <p:sp>
        <p:nvSpPr>
          <p:cNvPr id="1180" name="Google Shape;1180;p117"/>
          <p:cNvSpPr txBox="1"/>
          <p:nvPr/>
        </p:nvSpPr>
        <p:spPr>
          <a:xfrm>
            <a:off x="378775" y="761151"/>
            <a:ext cx="8385900" cy="1177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Each parent is responsible for their own children, especially younger siblings. We are family friendly, but please supervise siblings and pick up any messes.</a:t>
            </a:r>
            <a:endParaRPr sz="1100"/>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85" name="Shape 1185"/>
        <p:cNvGrpSpPr/>
        <p:nvPr/>
      </p:nvGrpSpPr>
      <p:grpSpPr>
        <a:xfrm>
          <a:off x="0" y="0"/>
          <a:ext cx="0" cy="0"/>
          <a:chOff x="0" y="0"/>
          <a:chExt cx="0" cy="0"/>
        </a:xfrm>
      </p:grpSpPr>
      <p:sp>
        <p:nvSpPr>
          <p:cNvPr id="1186" name="Google Shape;1186;p118"/>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87" name="Google Shape;1187;p118"/>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88" name="Google Shape;1188;p118"/>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89" name="Google Shape;1189;p118"/>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90" name="Google Shape;1190;p118"/>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Responsibilities</a:t>
            </a:r>
            <a:endParaRPr sz="1100"/>
          </a:p>
        </p:txBody>
      </p:sp>
      <p:sp>
        <p:nvSpPr>
          <p:cNvPr id="1191" name="Google Shape;1191;p118"/>
          <p:cNvSpPr txBox="1"/>
          <p:nvPr/>
        </p:nvSpPr>
        <p:spPr>
          <a:xfrm>
            <a:off x="378765" y="761146"/>
            <a:ext cx="8385900" cy="37635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Please understand that Asbury Church is a church with various ministries that do not stop on Fridays when PSHP is there. The church office is not open on Fridays, but people may walk in asking for assistance for food or needing money. We also have a public high school nearby that often has kids driving through Asbury’s parking lot. We do all that we can to provide a safe learning environment, but ultimately we want the parents to be informed and responsible for each of their children.</a:t>
            </a:r>
            <a:endParaRPr sz="1100"/>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96" name="Shape 1196"/>
        <p:cNvGrpSpPr/>
        <p:nvPr/>
      </p:nvGrpSpPr>
      <p:grpSpPr>
        <a:xfrm>
          <a:off x="0" y="0"/>
          <a:ext cx="0" cy="0"/>
          <a:chOff x="0" y="0"/>
          <a:chExt cx="0" cy="0"/>
        </a:xfrm>
      </p:grpSpPr>
      <p:sp>
        <p:nvSpPr>
          <p:cNvPr id="1197" name="Google Shape;1197;p11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98" name="Google Shape;1198;p119"/>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199" name="Google Shape;1199;p119"/>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00" name="Google Shape;1200;p119"/>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01" name="Google Shape;1201;p119"/>
          <p:cNvSpPr/>
          <p:nvPr/>
        </p:nvSpPr>
        <p:spPr>
          <a:xfrm>
            <a:off x="519546" y="73353"/>
            <a:ext cx="8104909" cy="484748"/>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a:solidFill>
                  <a:schemeClr val="dk1"/>
                </a:solidFill>
                <a:latin typeface="Cambria"/>
                <a:ea typeface="Cambria"/>
                <a:cs typeface="Cambria"/>
                <a:sym typeface="Cambria"/>
              </a:rPr>
              <a:t>Parental Responsibilities</a:t>
            </a:r>
            <a:endParaRPr sz="1100"/>
          </a:p>
        </p:txBody>
      </p:sp>
      <p:sp>
        <p:nvSpPr>
          <p:cNvPr id="1202" name="Google Shape;1202;p119"/>
          <p:cNvSpPr txBox="1"/>
          <p:nvPr/>
        </p:nvSpPr>
        <p:spPr>
          <a:xfrm>
            <a:off x="378765" y="761146"/>
            <a:ext cx="8385900" cy="26553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The PSHP music teachers and administration must be able to reach a parent at all times by phone on Friday during class times.</a:t>
            </a:r>
            <a:endParaRPr sz="1100"/>
          </a:p>
          <a:p>
            <a:pPr indent="0" lvl="0" marL="0" marR="0" rtl="0" algn="l">
              <a:spcBef>
                <a:spcPts val="0"/>
              </a:spcBef>
              <a:spcAft>
                <a:spcPts val="0"/>
              </a:spcAft>
              <a:buNone/>
            </a:pPr>
            <a:r>
              <a:t/>
            </a:r>
            <a:endParaRPr b="1" i="0" sz="2400" strike="noStrike">
              <a:solidFill>
                <a:srgbClr val="000000"/>
              </a:solidFill>
              <a:latin typeface="Arial"/>
              <a:ea typeface="Arial"/>
              <a:cs typeface="Arial"/>
              <a:sym typeface="Arial"/>
            </a:endParaRPr>
          </a:p>
          <a:p>
            <a:pPr indent="0" lvl="0" marL="0" marR="0" rtl="0" algn="l">
              <a:spcBef>
                <a:spcPts val="0"/>
              </a:spcBef>
              <a:spcAft>
                <a:spcPts val="0"/>
              </a:spcAft>
              <a:buNone/>
            </a:pPr>
            <a:r>
              <a:rPr b="1" i="0" lang="en" sz="2400" strike="noStrike">
                <a:solidFill>
                  <a:srgbClr val="000000"/>
                </a:solidFill>
                <a:latin typeface="Arial"/>
                <a:ea typeface="Arial"/>
                <a:cs typeface="Arial"/>
                <a:sym typeface="Arial"/>
              </a:rPr>
              <a:t>Arrive </a:t>
            </a:r>
            <a:r>
              <a:rPr b="1" i="0" lang="en" sz="2400" u="sng" strike="noStrike">
                <a:solidFill>
                  <a:srgbClr val="000000"/>
                </a:solidFill>
                <a:latin typeface="Arial"/>
                <a:ea typeface="Arial"/>
                <a:cs typeface="Arial"/>
                <a:sym typeface="Arial"/>
              </a:rPr>
              <a:t>early</a:t>
            </a:r>
            <a:r>
              <a:rPr b="1" i="0" lang="en" sz="2400" strike="noStrike">
                <a:solidFill>
                  <a:srgbClr val="000000"/>
                </a:solidFill>
                <a:latin typeface="Arial"/>
                <a:ea typeface="Arial"/>
                <a:cs typeface="Arial"/>
                <a:sym typeface="Arial"/>
              </a:rPr>
              <a:t> for classes and performances so that each student can be in their seat ready to play or sing at the start of the rehearsal or performance.</a:t>
            </a:r>
            <a:endParaRPr sz="1100"/>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7" name="Shape 1207"/>
        <p:cNvGrpSpPr/>
        <p:nvPr/>
      </p:nvGrpSpPr>
      <p:grpSpPr>
        <a:xfrm>
          <a:off x="0" y="0"/>
          <a:ext cx="0" cy="0"/>
          <a:chOff x="0" y="0"/>
          <a:chExt cx="0" cy="0"/>
        </a:xfrm>
      </p:grpSpPr>
      <p:sp>
        <p:nvSpPr>
          <p:cNvPr id="1208" name="Google Shape;1208;p120"/>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09" name="Google Shape;1209;p120"/>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10" name="Google Shape;1210;p120"/>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11" name="Google Shape;1211;p120"/>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12" name="Google Shape;1212;p120"/>
          <p:cNvSpPr/>
          <p:nvPr/>
        </p:nvSpPr>
        <p:spPr>
          <a:xfrm>
            <a:off x="519546" y="73353"/>
            <a:ext cx="8104909" cy="1592744"/>
          </a:xfrm>
          <a:prstGeom prst="rect">
            <a:avLst/>
          </a:prstGeom>
          <a:solidFill>
            <a:schemeClr val="lt1"/>
          </a:solidFill>
          <a:ln>
            <a:noFill/>
          </a:ln>
        </p:spPr>
        <p:txBody>
          <a:bodyPr anchorCtr="0" anchor="t" bIns="34275" lIns="68575" spcFirstLastPara="1" rIns="68575" wrap="square" tIns="34275">
            <a:noAutofit/>
          </a:bodyPr>
          <a:lstStyle/>
          <a:p>
            <a:pPr indent="0" lvl="0" marL="50800" marR="0" rtl="0" algn="ctr">
              <a:spcBef>
                <a:spcPts val="0"/>
              </a:spcBef>
              <a:spcAft>
                <a:spcPts val="0"/>
              </a:spcAft>
              <a:buNone/>
            </a:pPr>
            <a:r>
              <a:rPr b="1" lang="en" sz="2700" u="sng">
                <a:solidFill>
                  <a:schemeClr val="dk1"/>
                </a:solidFill>
                <a:latin typeface="Cambria"/>
                <a:ea typeface="Cambria"/>
                <a:cs typeface="Cambria"/>
                <a:sym typeface="Cambria"/>
              </a:rPr>
              <a:t>Faith and Family Commitment Form </a:t>
            </a:r>
            <a:endParaRPr sz="1100"/>
          </a:p>
          <a:p>
            <a:pPr indent="0" lvl="0" marL="50800" marR="0" rtl="0" algn="ctr">
              <a:spcBef>
                <a:spcPts val="0"/>
              </a:spcBef>
              <a:spcAft>
                <a:spcPts val="0"/>
              </a:spcAft>
              <a:buNone/>
            </a:pPr>
            <a:r>
              <a:rPr lang="en" sz="2400">
                <a:solidFill>
                  <a:schemeClr val="dk1"/>
                </a:solidFill>
                <a:latin typeface="Cambria"/>
                <a:ea typeface="Cambria"/>
                <a:cs typeface="Cambria"/>
                <a:sym typeface="Cambria"/>
              </a:rPr>
              <a:t>Each family will be provided this form to sign as part of their registration when they join Play and Sing His Praises Home School Music Program.</a:t>
            </a:r>
            <a:endParaRPr sz="1100"/>
          </a:p>
        </p:txBody>
      </p:sp>
      <p:sp>
        <p:nvSpPr>
          <p:cNvPr id="1213" name="Google Shape;1213;p120"/>
          <p:cNvSpPr txBox="1"/>
          <p:nvPr/>
        </p:nvSpPr>
        <p:spPr>
          <a:xfrm>
            <a:off x="378765" y="2146601"/>
            <a:ext cx="8385900" cy="1916400"/>
          </a:xfrm>
          <a:prstGeom prst="rect">
            <a:avLst/>
          </a:prstGeom>
          <a:solidFill>
            <a:schemeClr val="lt1"/>
          </a:solidFill>
          <a:ln>
            <a:noFill/>
          </a:ln>
        </p:spPr>
        <p:txBody>
          <a:bodyPr anchorCtr="0" anchor="t" bIns="34275" lIns="68575" spcFirstLastPara="1" rIns="68575" wrap="square" tIns="34275">
            <a:spAutoFit/>
          </a:bodyPr>
          <a:lstStyle/>
          <a:p>
            <a:pPr indent="-381000" lvl="0" marL="457200" marR="0" rtl="0" algn="l">
              <a:spcBef>
                <a:spcPts val="0"/>
              </a:spcBef>
              <a:spcAft>
                <a:spcPts val="0"/>
              </a:spcAft>
              <a:buSzPts val="2400"/>
              <a:buChar char="●"/>
            </a:pPr>
            <a:r>
              <a:rPr b="1" i="0" lang="en" sz="2400" strike="noStrike">
                <a:solidFill>
                  <a:srgbClr val="000000"/>
                </a:solidFill>
                <a:latin typeface="Arial"/>
                <a:ea typeface="Arial"/>
                <a:cs typeface="Arial"/>
                <a:sym typeface="Arial"/>
              </a:rPr>
              <a:t>I agree to read the </a:t>
            </a:r>
            <a:r>
              <a:rPr b="1" lang="en" sz="2400"/>
              <a:t>2025-2026</a:t>
            </a:r>
            <a:r>
              <a:rPr b="1" i="0" lang="en" sz="2400" strike="noStrike">
                <a:solidFill>
                  <a:srgbClr val="000000"/>
                </a:solidFill>
                <a:latin typeface="Arial"/>
                <a:ea typeface="Arial"/>
                <a:cs typeface="Arial"/>
                <a:sym typeface="Arial"/>
              </a:rPr>
              <a:t> Play and Sing His Praises Home School Music Handbook with my family or the students that are in my care and I agree to abide by the guidelines included herein and to honor the following Mission Statement:</a:t>
            </a:r>
            <a:endParaRPr sz="1100"/>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8" name="Shape 1218"/>
        <p:cNvGrpSpPr/>
        <p:nvPr/>
      </p:nvGrpSpPr>
      <p:grpSpPr>
        <a:xfrm>
          <a:off x="0" y="0"/>
          <a:ext cx="0" cy="0"/>
          <a:chOff x="0" y="0"/>
          <a:chExt cx="0" cy="0"/>
        </a:xfrm>
      </p:grpSpPr>
      <p:sp>
        <p:nvSpPr>
          <p:cNvPr id="1219" name="Google Shape;1219;p121"/>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20" name="Google Shape;1220;p121"/>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21" name="Google Shape;1221;p121"/>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22" name="Google Shape;1222;p121"/>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23" name="Google Shape;1223;p121"/>
          <p:cNvSpPr txBox="1"/>
          <p:nvPr/>
        </p:nvSpPr>
        <p:spPr>
          <a:xfrm>
            <a:off x="448038" y="255456"/>
            <a:ext cx="8385900" cy="2839800"/>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3000" strike="noStrike">
                <a:solidFill>
                  <a:srgbClr val="000000"/>
                </a:solidFill>
                <a:latin typeface="Arial"/>
                <a:ea typeface="Arial"/>
                <a:cs typeface="Arial"/>
                <a:sym typeface="Arial"/>
              </a:rPr>
              <a:t>Play and Sing His Praises Home School Music, here after referred to as PSHP, is a Christ-centered organization with the purpose of providing quality music instruction for the students of Christian homeschooling families. </a:t>
            </a:r>
            <a:endParaRPr sz="11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28" name="Shape 1228"/>
        <p:cNvGrpSpPr/>
        <p:nvPr/>
      </p:nvGrpSpPr>
      <p:grpSpPr>
        <a:xfrm>
          <a:off x="0" y="0"/>
          <a:ext cx="0" cy="0"/>
          <a:chOff x="0" y="0"/>
          <a:chExt cx="0" cy="0"/>
        </a:xfrm>
      </p:grpSpPr>
      <p:sp>
        <p:nvSpPr>
          <p:cNvPr id="1229" name="Google Shape;1229;p122"/>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30" name="Google Shape;1230;p122"/>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31" name="Google Shape;1231;p122"/>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32" name="Google Shape;1232;p122"/>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33" name="Google Shape;1233;p122"/>
          <p:cNvSpPr txBox="1"/>
          <p:nvPr/>
        </p:nvSpPr>
        <p:spPr>
          <a:xfrm>
            <a:off x="448038" y="255456"/>
            <a:ext cx="8385900" cy="4686900"/>
          </a:xfrm>
          <a:prstGeom prst="rect">
            <a:avLst/>
          </a:prstGeom>
          <a:solidFill>
            <a:schemeClr val="lt1"/>
          </a:solidFill>
          <a:ln>
            <a:noFill/>
          </a:ln>
        </p:spPr>
        <p:txBody>
          <a:bodyPr anchorCtr="0" anchor="t" bIns="34275" lIns="68575" spcFirstLastPara="1" rIns="68575" wrap="square" tIns="34275">
            <a:spAutoFit/>
          </a:bodyPr>
          <a:lstStyle/>
          <a:p>
            <a:pPr indent="0" lvl="0" marL="457200" marR="0" rtl="0" algn="l">
              <a:spcBef>
                <a:spcPts val="0"/>
              </a:spcBef>
              <a:spcAft>
                <a:spcPts val="0"/>
              </a:spcAft>
              <a:buNone/>
            </a:pPr>
            <a:r>
              <a:rPr b="1" i="0" lang="en" sz="3000" strike="noStrike">
                <a:solidFill>
                  <a:srgbClr val="000000"/>
                </a:solidFill>
                <a:latin typeface="Arial"/>
                <a:ea typeface="Arial"/>
                <a:cs typeface="Arial"/>
                <a:sym typeface="Arial"/>
              </a:rPr>
              <a:t>Our goal is to encourage Christian students in their love of music using music from many genres, time periods, and backgrounds: Classical, Christian, movie themes, appropriate popular music, etc. It is our hope and prayer that students will gain an understanding and appreciation for music that will last a lifetime and be shared with others to the glory of God. </a:t>
            </a:r>
            <a:endParaRPr sz="11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38" name="Shape 1238"/>
        <p:cNvGrpSpPr/>
        <p:nvPr/>
      </p:nvGrpSpPr>
      <p:grpSpPr>
        <a:xfrm>
          <a:off x="0" y="0"/>
          <a:ext cx="0" cy="0"/>
          <a:chOff x="0" y="0"/>
          <a:chExt cx="0" cy="0"/>
        </a:xfrm>
      </p:grpSpPr>
      <p:sp>
        <p:nvSpPr>
          <p:cNvPr id="1239" name="Google Shape;1239;p123"/>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40" name="Google Shape;1240;p123"/>
          <p:cNvSpPr/>
          <p:nvPr/>
        </p:nvSpPr>
        <p:spPr>
          <a:xfrm flipH="1" rot="-5400000">
            <a:off x="1999963" y="-1999641"/>
            <a:ext cx="5143500" cy="9143425"/>
          </a:xfrm>
          <a:prstGeom prst="rect">
            <a:avLst/>
          </a:prstGeom>
          <a:gradFill>
            <a:gsLst>
              <a:gs pos="0">
                <a:schemeClr val="accent1"/>
              </a:gs>
              <a:gs pos="8000">
                <a:schemeClr val="accent1"/>
              </a:gs>
              <a:gs pos="100000">
                <a:srgbClr val="1F3864"/>
              </a:gs>
            </a:gsLst>
            <a:lin ang="120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41" name="Google Shape;1241;p123"/>
          <p:cNvSpPr/>
          <p:nvPr/>
        </p:nvSpPr>
        <p:spPr>
          <a:xfrm flipH="1" rot="10800000">
            <a:off x="-1733" y="0"/>
            <a:ext cx="6803135" cy="5143179"/>
          </a:xfrm>
          <a:prstGeom prst="rect">
            <a:avLst/>
          </a:prstGeom>
          <a:gradFill>
            <a:gsLst>
              <a:gs pos="0">
                <a:srgbClr val="000000">
                  <a:alpha val="51764"/>
                </a:srgbClr>
              </a:gs>
              <a:gs pos="8000">
                <a:srgbClr val="000000">
                  <a:alpha val="51764"/>
                </a:srgbClr>
              </a:gs>
              <a:gs pos="100000">
                <a:schemeClr val="accent1"/>
              </a:gs>
            </a:gsLst>
            <a:lin ang="48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42" name="Google Shape;1242;p123"/>
          <p:cNvSpPr/>
          <p:nvPr/>
        </p:nvSpPr>
        <p:spPr>
          <a:xfrm flipH="1" rot="-5400000">
            <a:off x="2737118" y="-1264380"/>
            <a:ext cx="3670923" cy="9145160"/>
          </a:xfrm>
          <a:prstGeom prst="rect">
            <a:avLst/>
          </a:prstGeom>
          <a:gradFill>
            <a:gsLst>
              <a:gs pos="0">
                <a:srgbClr val="9CC2E5">
                  <a:alpha val="0"/>
                </a:srgbClr>
              </a:gs>
              <a:gs pos="100000">
                <a:srgbClr val="000000">
                  <a:alpha val="45882"/>
                </a:srgbClr>
              </a:gs>
            </a:gsLst>
            <a:lin ang="1200000" scaled="0"/>
          </a:gradFill>
          <a:ln>
            <a:noFill/>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1243" name="Google Shape;1243;p123"/>
          <p:cNvSpPr txBox="1"/>
          <p:nvPr/>
        </p:nvSpPr>
        <p:spPr>
          <a:xfrm>
            <a:off x="448038" y="255456"/>
            <a:ext cx="8385895" cy="992579"/>
          </a:xfrm>
          <a:prstGeom prst="rect">
            <a:avLst/>
          </a:prstGeom>
          <a:solidFill>
            <a:schemeClr val="lt1"/>
          </a:solid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1" i="0" lang="en" sz="3000" strike="noStrike">
                <a:solidFill>
                  <a:srgbClr val="000000"/>
                </a:solidFill>
                <a:latin typeface="Arial"/>
                <a:ea typeface="Arial"/>
                <a:cs typeface="Arial"/>
                <a:sym typeface="Arial"/>
              </a:rPr>
              <a:t>We are a Christian organization and seek to honor God in all that we do.</a:t>
            </a:r>
            <a:endParaRPr sz="1100"/>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